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2"/>
  </p:sldMasterIdLst>
  <p:notesMasterIdLst>
    <p:notesMasterId r:id="rId68"/>
  </p:notesMasterIdLst>
  <p:sldIdLst>
    <p:sldId id="261" r:id="rId33"/>
    <p:sldId id="320" r:id="rId34"/>
    <p:sldId id="321" r:id="rId35"/>
    <p:sldId id="262" r:id="rId36"/>
    <p:sldId id="263" r:id="rId37"/>
    <p:sldId id="264" r:id="rId38"/>
    <p:sldId id="266" r:id="rId39"/>
    <p:sldId id="267" r:id="rId40"/>
    <p:sldId id="322" r:id="rId41"/>
    <p:sldId id="270" r:id="rId42"/>
    <p:sldId id="275" r:id="rId43"/>
    <p:sldId id="278" r:id="rId44"/>
    <p:sldId id="281" r:id="rId45"/>
    <p:sldId id="285" r:id="rId46"/>
    <p:sldId id="286" r:id="rId47"/>
    <p:sldId id="288" r:id="rId48"/>
    <p:sldId id="289" r:id="rId49"/>
    <p:sldId id="290" r:id="rId50"/>
    <p:sldId id="293" r:id="rId51"/>
    <p:sldId id="296" r:id="rId52"/>
    <p:sldId id="297" r:id="rId53"/>
    <p:sldId id="323" r:id="rId54"/>
    <p:sldId id="299" r:id="rId55"/>
    <p:sldId id="300" r:id="rId56"/>
    <p:sldId id="302" r:id="rId57"/>
    <p:sldId id="303" r:id="rId58"/>
    <p:sldId id="305" r:id="rId59"/>
    <p:sldId id="306" r:id="rId60"/>
    <p:sldId id="308" r:id="rId61"/>
    <p:sldId id="309" r:id="rId62"/>
    <p:sldId id="310" r:id="rId63"/>
    <p:sldId id="311" r:id="rId64"/>
    <p:sldId id="313" r:id="rId65"/>
    <p:sldId id="314" r:id="rId66"/>
    <p:sldId id="317" r:id="rId67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87838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7.xml"/><Relationship Id="rId21" Type="http://schemas.openxmlformats.org/officeDocument/2006/relationships/customXml" Target="../customXml/item21.xml"/><Relationship Id="rId34" Type="http://schemas.openxmlformats.org/officeDocument/2006/relationships/slide" Target="slides/slide2.xml"/><Relationship Id="rId42" Type="http://schemas.openxmlformats.org/officeDocument/2006/relationships/slide" Target="slides/slide10.xml"/><Relationship Id="rId47" Type="http://schemas.openxmlformats.org/officeDocument/2006/relationships/slide" Target="slides/slide15.xml"/><Relationship Id="rId50" Type="http://schemas.openxmlformats.org/officeDocument/2006/relationships/slide" Target="slides/slide18.xml"/><Relationship Id="rId55" Type="http://schemas.openxmlformats.org/officeDocument/2006/relationships/slide" Target="slides/slide23.xml"/><Relationship Id="rId63" Type="http://schemas.openxmlformats.org/officeDocument/2006/relationships/slide" Target="slides/slide31.xml"/><Relationship Id="rId68" Type="http://schemas.openxmlformats.org/officeDocument/2006/relationships/notesMaster" Target="notesMasters/notesMaster1.xml"/><Relationship Id="rId7" Type="http://schemas.openxmlformats.org/officeDocument/2006/relationships/customXml" Target="../customXml/item7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Master" Target="slideMasters/slideMaster1.xml"/><Relationship Id="rId37" Type="http://schemas.openxmlformats.org/officeDocument/2006/relationships/slide" Target="slides/slide5.xml"/><Relationship Id="rId40" Type="http://schemas.openxmlformats.org/officeDocument/2006/relationships/slide" Target="slides/slide8.xml"/><Relationship Id="rId45" Type="http://schemas.openxmlformats.org/officeDocument/2006/relationships/slide" Target="slides/slide13.xml"/><Relationship Id="rId53" Type="http://schemas.openxmlformats.org/officeDocument/2006/relationships/slide" Target="slides/slide21.xml"/><Relationship Id="rId58" Type="http://schemas.openxmlformats.org/officeDocument/2006/relationships/slide" Target="slides/slide26.xml"/><Relationship Id="rId66" Type="http://schemas.openxmlformats.org/officeDocument/2006/relationships/slide" Target="slides/slide34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4.xml"/><Relationship Id="rId49" Type="http://schemas.openxmlformats.org/officeDocument/2006/relationships/slide" Target="slides/slide17.xml"/><Relationship Id="rId57" Type="http://schemas.openxmlformats.org/officeDocument/2006/relationships/slide" Target="slides/slide25.xml"/><Relationship Id="rId61" Type="http://schemas.openxmlformats.org/officeDocument/2006/relationships/slide" Target="slides/slide29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2.xml"/><Relationship Id="rId52" Type="http://schemas.openxmlformats.org/officeDocument/2006/relationships/slide" Target="slides/slide20.xml"/><Relationship Id="rId60" Type="http://schemas.openxmlformats.org/officeDocument/2006/relationships/slide" Target="slides/slide28.xml"/><Relationship Id="rId65" Type="http://schemas.openxmlformats.org/officeDocument/2006/relationships/slide" Target="slides/slide33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3.xml"/><Relationship Id="rId43" Type="http://schemas.openxmlformats.org/officeDocument/2006/relationships/slide" Target="slides/slide11.xml"/><Relationship Id="rId48" Type="http://schemas.openxmlformats.org/officeDocument/2006/relationships/slide" Target="slides/slide16.xml"/><Relationship Id="rId56" Type="http://schemas.openxmlformats.org/officeDocument/2006/relationships/slide" Target="slides/slide24.xml"/><Relationship Id="rId64" Type="http://schemas.openxmlformats.org/officeDocument/2006/relationships/slide" Target="slides/slide32.xml"/><Relationship Id="rId69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19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1.xml"/><Relationship Id="rId38" Type="http://schemas.openxmlformats.org/officeDocument/2006/relationships/slide" Target="slides/slide6.xml"/><Relationship Id="rId46" Type="http://schemas.openxmlformats.org/officeDocument/2006/relationships/slide" Target="slides/slide14.xml"/><Relationship Id="rId59" Type="http://schemas.openxmlformats.org/officeDocument/2006/relationships/slide" Target="slides/slide27.xml"/><Relationship Id="rId67" Type="http://schemas.openxmlformats.org/officeDocument/2006/relationships/slide" Target="slides/slide35.xml"/><Relationship Id="rId20" Type="http://schemas.openxmlformats.org/officeDocument/2006/relationships/customXml" Target="../customXml/item20.xml"/><Relationship Id="rId41" Type="http://schemas.openxmlformats.org/officeDocument/2006/relationships/slide" Target="slides/slide9.xml"/><Relationship Id="rId54" Type="http://schemas.openxmlformats.org/officeDocument/2006/relationships/slide" Target="slides/slide22.xml"/><Relationship Id="rId62" Type="http://schemas.openxmlformats.org/officeDocument/2006/relationships/slide" Target="slides/slide30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4" Type="http://schemas.openxmlformats.org/officeDocument/2006/relationships/image" Target="../media/image10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4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.png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oleObject" Target="../embeddings/oleObject23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7.bin"/><Relationship Id="rId12" Type="http://schemas.openxmlformats.org/officeDocument/2006/relationships/oleObject" Target="../embeddings/oleObject22.bin"/><Relationship Id="rId17" Type="http://schemas.openxmlformats.org/officeDocument/2006/relationships/oleObject" Target="../embeddings/oleObject27.bin"/><Relationship Id="rId2" Type="http://schemas.openxmlformats.org/officeDocument/2006/relationships/customXml" Target="../../customXml/item29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5.bin"/><Relationship Id="rId10" Type="http://schemas.openxmlformats.org/officeDocument/2006/relationships/oleObject" Target="../embeddings/oleObject20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19.bin"/><Relationship Id="rId14" Type="http://schemas.openxmlformats.org/officeDocument/2006/relationships/oleObject" Target="../embeddings/oleObject2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5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28.bin"/><Relationship Id="rId10" Type="http://schemas.openxmlformats.org/officeDocument/2006/relationships/oleObject" Target="../embeddings/oleObject33.bin"/><Relationship Id="rId4" Type="http://schemas.openxmlformats.org/officeDocument/2006/relationships/notesSlide" Target="../notesSlides/notesSlide14.xml"/><Relationship Id="rId9" Type="http://schemas.openxmlformats.org/officeDocument/2006/relationships/oleObject" Target="../embeddings/oleObject32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50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9.bin"/><Relationship Id="rId5" Type="http://schemas.openxmlformats.org/officeDocument/2006/relationships/oleObject" Target="../embeddings/oleObject48.bin"/><Relationship Id="rId10" Type="http://schemas.openxmlformats.org/officeDocument/2006/relationships/oleObject" Target="../embeddings/oleObject53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5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55.bin"/><Relationship Id="rId4" Type="http://schemas.openxmlformats.org/officeDocument/2006/relationships/notesSlide" Target="../notesSlides/notesSlide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0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10" Type="http://schemas.openxmlformats.org/officeDocument/2006/relationships/oleObject" Target="../embeddings/oleObject63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62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66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5.bin"/><Relationship Id="rId11" Type="http://schemas.openxmlformats.org/officeDocument/2006/relationships/oleObject" Target="../embeddings/oleObject70.bin"/><Relationship Id="rId5" Type="http://schemas.openxmlformats.org/officeDocument/2006/relationships/oleObject" Target="../embeddings/oleObject64.bin"/><Relationship Id="rId10" Type="http://schemas.openxmlformats.org/officeDocument/2006/relationships/oleObject" Target="../embeddings/oleObject69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68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71.bin"/><Relationship Id="rId4" Type="http://schemas.openxmlformats.org/officeDocument/2006/relationships/notesSlide" Target="../notesSlides/notesSlide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4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73.bin"/><Relationship Id="rId11" Type="http://schemas.openxmlformats.org/officeDocument/2006/relationships/oleObject" Target="../embeddings/oleObject78.bin"/><Relationship Id="rId5" Type="http://schemas.openxmlformats.org/officeDocument/2006/relationships/oleObject" Target="../embeddings/oleObject72.bin"/><Relationship Id="rId10" Type="http://schemas.openxmlformats.org/officeDocument/2006/relationships/oleObject" Target="../embeddings/oleObject77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7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30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79.bin"/><Relationship Id="rId4" Type="http://schemas.openxmlformats.org/officeDocument/2006/relationships/notesSlide" Target="../notesSlides/notesSlide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81.bin"/><Relationship Id="rId5" Type="http://schemas.openxmlformats.org/officeDocument/2006/relationships/oleObject" Target="../embeddings/oleObject80.bin"/><Relationship Id="rId4" Type="http://schemas.openxmlformats.org/officeDocument/2006/relationships/notesSlide" Target="../notesSlides/notesSlide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4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83.bin"/><Relationship Id="rId5" Type="http://schemas.openxmlformats.org/officeDocument/2006/relationships/oleObject" Target="../embeddings/oleObject82.bin"/><Relationship Id="rId4" Type="http://schemas.openxmlformats.org/officeDocument/2006/relationships/notesSlide" Target="../notesSlides/notesSlide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87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6.bin"/><Relationship Id="rId5" Type="http://schemas.openxmlformats.org/officeDocument/2006/relationships/oleObject" Target="../embeddings/oleObject85.bin"/><Relationship Id="rId4" Type="http://schemas.openxmlformats.org/officeDocument/2006/relationships/notesSlide" Target="../notesSlides/notesSlide30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0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9.bin"/><Relationship Id="rId5" Type="http://schemas.openxmlformats.org/officeDocument/2006/relationships/oleObject" Target="../embeddings/oleObject88.bin"/><Relationship Id="rId4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8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4294967295"/>
          </p:nvPr>
        </p:nvSpPr>
        <p:spPr>
          <a:xfrm>
            <a:off x="737245" y="2052117"/>
            <a:ext cx="11089232" cy="10711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500" kern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第三节　导数与函数的极值与最值</a:t>
            </a:r>
            <a:endParaRPr lang="zh-CN" altLang="en-US" sz="55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Picture 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2499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09253" y="953807"/>
            <a:ext cx="9145016" cy="138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3.已知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-12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的极小值点,则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D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A.-4　    B.-2　    C.4　    D.2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737245" y="2340149"/>
            <a:ext cx="10657184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　由题意可得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-12=3(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-2)(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+2),令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)随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的变化情况如下表: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09253" y="3852317"/>
          <a:ext cx="10369152" cy="2194560"/>
        </p:xfrm>
        <a:graphic>
          <a:graphicData uri="http://schemas.openxmlformats.org/drawingml/2006/table">
            <a:tbl>
              <a:tblPr/>
              <a:tblGrid>
                <a:gridCol w="1728192"/>
                <a:gridCol w="1728192"/>
                <a:gridCol w="1728192"/>
                <a:gridCol w="1728192"/>
                <a:gridCol w="1728192"/>
                <a:gridCol w="1728192"/>
              </a:tblGrid>
              <a:tr h="456051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,-2)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(-2,2)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(2,+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</a:tr>
              <a:tr h="456051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2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</a:tr>
              <a:tr h="456051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2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极大值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极小值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2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226077" y="111601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7245" y="5868541"/>
            <a:ext cx="6981398" cy="664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=2处取得极小值,则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=2.故选D.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665237" y="2412157"/>
            <a:ext cx="10657184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37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&gt;0)的极小值为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3229" y="1836093"/>
            <a:ext cx="229261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229" y="2628181"/>
            <a:ext cx="10585176" cy="2716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)的定义域为(0,+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),易知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)=1-</a:t>
            </a:r>
            <a:r>
              <a:rPr lang="zh-CN" altLang="en-US" sz="2800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)=0,解得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&gt;0).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)&lt;0;当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∴函数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处取得极小值,且极小值为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7001941" y="2700189"/>
          <a:ext cx="257175" cy="752475"/>
        </p:xfrm>
        <a:graphic>
          <a:graphicData uri="http://schemas.openxmlformats.org/presentationml/2006/ole">
            <p:oleObj spid="_x0000_s126977" name="Equation" r:id="rId5" imgW="259200" imgH="758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05197" y="1980109"/>
            <a:ext cx="11089232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5.(2017北京海淀期中)已知函数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)的导函数有且仅有两个零点,其图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象如图所示,则函数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处取得极值.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638" kern="0" spc="1373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69693" y="2412157"/>
            <a:ext cx="2520280" cy="229539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7245" y="4500389"/>
            <a:ext cx="15648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-1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7245" y="5076453"/>
            <a:ext cx="97930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由题图知,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&lt;-1时,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&gt;-1时,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=-1处取得极值.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665237" y="4572397"/>
            <a:ext cx="9505056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-6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+9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)在闭区间[-1,5]上的最小值为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最大值为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93229" y="2628181"/>
            <a:ext cx="22028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-16;20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3229" y="3204245"/>
            <a:ext cx="1072919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+9,令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+3=0,得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=1或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=3,当-1&lt;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&lt;1或3&lt;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&lt;5时,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)在(-1,1),(3,5)上为增函数,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当1&lt;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&lt;3时,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)&lt;0,∴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)在(1,3)上为减函数,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(-1)=-16,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(3)=0, 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(1)=4,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(5)=20,故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)在闭区间[-1,5]上的最小值为-16,最大值为20.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2700189"/>
            <a:ext cx="11610454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93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考点一　利用导数研究函数的极值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=-1时,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)在(1,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(1))处的切线方程;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)-1,求函数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)的极值;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56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内有两个零点,求实数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12622" y="2303209"/>
          <a:ext cx="238124" cy="752474"/>
        </p:xfrm>
        <a:graphic>
          <a:graphicData uri="http://schemas.openxmlformats.org/presentationml/2006/ole">
            <p:oleObj spid="_x0000_s4098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92593" y="5072438"/>
          <a:ext cx="1200149" cy="828674"/>
        </p:xfrm>
        <a:graphic>
          <a:graphicData uri="http://schemas.openxmlformats.org/presentationml/2006/ole">
            <p:oleObj spid="_x0000_s4099" name="Equation" r:id="rId6" imgW="1209600" imgH="835200" progId="Equation.DSMT4">
              <p:embed/>
            </p:oleObj>
          </a:graphicData>
        </a:graphic>
      </p:graphicFrame>
      <p:grpSp>
        <p:nvGrpSpPr>
          <p:cNvPr id="6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7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8" name="矩形 7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514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(1)①当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(1)=1,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4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'(1)=0.故所求切线方程为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,定义域为(0,+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的变化情况如下表: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)的极小值为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  </a:t>
            </a:r>
            <a:r>
              <a:rPr lang="zh-CN" altLang="en-US" sz="2800" kern="0" spc="3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  </a:t>
            </a:r>
            <a:r>
              <a:rPr lang="zh-CN" altLang="en-US" sz="2800" kern="0" spc="-17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,无极大值.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46841" y="1005913"/>
          <a:ext cx="238125" cy="752475"/>
        </p:xfrm>
        <a:graphic>
          <a:graphicData uri="http://schemas.openxmlformats.org/presentationml/2006/ole">
            <p:oleObj spid="_x0000_s5122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470344" y="1863044"/>
          <a:ext cx="390524" cy="752474"/>
        </p:xfrm>
        <a:graphic>
          <a:graphicData uri="http://schemas.openxmlformats.org/presentationml/2006/ole">
            <p:oleObj spid="_x0000_s5123" name="Equation" r:id="rId6" imgW="3936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61866" y="1863044"/>
          <a:ext cx="238124" cy="752474"/>
        </p:xfrm>
        <a:graphic>
          <a:graphicData uri="http://schemas.openxmlformats.org/presentationml/2006/ole">
            <p:oleObj spid="_x0000_s5124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015115" y="2667795"/>
          <a:ext cx="219074" cy="752474"/>
        </p:xfrm>
        <a:graphic>
          <a:graphicData uri="http://schemas.openxmlformats.org/presentationml/2006/ole">
            <p:oleObj spid="_x0000_s5125" name="Equation" r:id="rId8" imgW="220800" imgH="758400" progId="Equation.DSMT4">
              <p:embed/>
            </p:oleObj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21221" y="4140349"/>
          <a:ext cx="10441160" cy="1728192"/>
        </p:xfrm>
        <a:graphic>
          <a:graphicData uri="http://schemas.openxmlformats.org/drawingml/2006/table">
            <a:tbl>
              <a:tblPr/>
              <a:tblGrid>
                <a:gridCol w="2610290"/>
                <a:gridCol w="2610290"/>
                <a:gridCol w="2610290"/>
                <a:gridCol w="2610290"/>
              </a:tblGrid>
              <a:tr h="57606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1407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-112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157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57606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g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'(</a:t>
                      </a: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</a:tr>
              <a:tr h="57606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g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极小值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4517851" y="4239022"/>
          <a:ext cx="323850" cy="333375"/>
        </p:xfrm>
        <a:graphic>
          <a:graphicData uri="http://schemas.openxmlformats.org/presentationml/2006/ole">
            <p:oleObj spid="_x0000_s5126" name="Equation" r:id="rId9" imgW="326400" imgH="336000" progId="Equation.DSMT4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7361981" y="4284365"/>
          <a:ext cx="114300" cy="295275"/>
        </p:xfrm>
        <a:graphic>
          <a:graphicData uri="http://schemas.openxmlformats.org/presentationml/2006/ole">
            <p:oleObj spid="_x0000_s5127" name="Equation" r:id="rId10" imgW="115200" imgH="297600" progId="Equation.DSMT4">
              <p:embed/>
            </p:oleObj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9967217" y="4239022"/>
          <a:ext cx="419100" cy="333375"/>
        </p:xfrm>
        <a:graphic>
          <a:graphicData uri="http://schemas.openxmlformats.org/presentationml/2006/ole">
            <p:oleObj spid="_x0000_s5128" name="Equation" r:id="rId11" imgW="422400" imgH="336000" progId="Equation.DSMT4">
              <p:embed/>
            </p:oleObj>
          </a:graphicData>
        </a:graphic>
      </p:graphicFrame>
      <p:graphicFrame>
        <p:nvGraphicFramePr>
          <p:cNvPr id="5129" name="Object 9"/>
          <p:cNvGraphicFramePr>
            <a:graphicFrameLocks noChangeAspect="1"/>
          </p:cNvGraphicFramePr>
          <p:nvPr/>
        </p:nvGraphicFramePr>
        <p:xfrm>
          <a:off x="3401541" y="5903962"/>
          <a:ext cx="533400" cy="828675"/>
        </p:xfrm>
        <a:graphic>
          <a:graphicData uri="http://schemas.openxmlformats.org/presentationml/2006/ole">
            <p:oleObj spid="_x0000_s5129" name="Equation" r:id="rId12" imgW="537600" imgH="835200" progId="Equation.DSMT4">
              <p:embed/>
            </p:oleObj>
          </a:graphicData>
        </a:graphic>
      </p:graphicFrame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4334594" y="5940549"/>
          <a:ext cx="219075" cy="752475"/>
        </p:xfrm>
        <a:graphic>
          <a:graphicData uri="http://schemas.openxmlformats.org/presentationml/2006/ole">
            <p:oleObj spid="_x0000_s5130" name="Equation" r:id="rId13" imgW="2208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27981"/>
            <a:ext cx="11340000" cy="7580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(2)由题意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,在</a:t>
            </a:r>
            <a:r>
              <a:rPr lang="zh-CN" altLang="en-US" sz="3814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上是减函数,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)不可能有两个零点.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解法一:令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=0,得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内有两个零点等价于函数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463" kern="0" spc="-14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3814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上有两个不同的交点.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由(1)②可知,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39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上单调递减,在</a:t>
            </a:r>
            <a:r>
              <a:rPr lang="zh-CN" altLang="en-US" sz="3814" kern="0" spc="47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上单调递增,又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3814" kern="0" spc="3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463" kern="0" spc="-17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3814" kern="0" spc="14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463" kern="0" spc="-6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815357" y="991084"/>
          <a:ext cx="238124" cy="752474"/>
        </p:xfrm>
        <a:graphic>
          <a:graphicData uri="http://schemas.openxmlformats.org/presentationml/2006/ole">
            <p:oleObj spid="_x0000_s7172" name="Equation" r:id="rId5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498982" y="971997"/>
          <a:ext cx="1200150" cy="828675"/>
        </p:xfrm>
        <a:graphic>
          <a:graphicData uri="http://schemas.openxmlformats.org/presentationml/2006/ole">
            <p:oleObj spid="_x0000_s7173" name="Equation" r:id="rId6" imgW="12096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764242" y="2468204"/>
          <a:ext cx="238124" cy="752474"/>
        </p:xfrm>
        <a:graphic>
          <a:graphicData uri="http://schemas.openxmlformats.org/presentationml/2006/ole">
            <p:oleObj spid="_x0000_s7174" name="Equation" r:id="rId7" imgW="240000" imgH="75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646053" y="2468204"/>
          <a:ext cx="257175" cy="752475"/>
        </p:xfrm>
        <a:graphic>
          <a:graphicData uri="http://schemas.openxmlformats.org/presentationml/2006/ole">
            <p:oleObj spid="_x0000_s7175" name="Equation" r:id="rId8" imgW="259200" imgH="758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107825" y="3291489"/>
          <a:ext cx="1200149" cy="828674"/>
        </p:xfrm>
        <a:graphic>
          <a:graphicData uri="http://schemas.openxmlformats.org/presentationml/2006/ole">
            <p:oleObj spid="_x0000_s7176" name="Equation" r:id="rId9" imgW="1209600" imgH="835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586188" y="3310576"/>
          <a:ext cx="257175" cy="752475"/>
        </p:xfrm>
        <a:graphic>
          <a:graphicData uri="http://schemas.openxmlformats.org/presentationml/2006/ole">
            <p:oleObj spid="_x0000_s7177" name="Equation" r:id="rId10" imgW="259200" imgH="758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896400" y="4163369"/>
          <a:ext cx="1200150" cy="828675"/>
        </p:xfrm>
        <a:graphic>
          <a:graphicData uri="http://schemas.openxmlformats.org/presentationml/2006/ole">
            <p:oleObj spid="_x0000_s7178" name="Equation" r:id="rId11" imgW="1209600" imgH="835200" progId="Equation.DSMT4">
              <p:embed/>
            </p:oleObj>
          </a:graphicData>
        </a:graphic>
      </p:graphicFrame>
      <p:graphicFrame>
        <p:nvGraphicFramePr>
          <p:cNvPr id="7179" name="Object 11"/>
          <p:cNvGraphicFramePr>
            <a:graphicFrameLocks noChangeAspect="1"/>
          </p:cNvGraphicFramePr>
          <p:nvPr/>
        </p:nvGraphicFramePr>
        <p:xfrm>
          <a:off x="3401541" y="5076453"/>
          <a:ext cx="981075" cy="828675"/>
        </p:xfrm>
        <a:graphic>
          <a:graphicData uri="http://schemas.openxmlformats.org/presentationml/2006/ole">
            <p:oleObj spid="_x0000_s7179" name="Equation" r:id="rId12" imgW="988800" imgH="835200" progId="Equation.DSMT4">
              <p:embed/>
            </p:oleObj>
          </a:graphicData>
        </a:graphic>
      </p:graphicFrame>
      <p:graphicFrame>
        <p:nvGraphicFramePr>
          <p:cNvPr id="7180" name="Object 12"/>
          <p:cNvGraphicFramePr>
            <a:graphicFrameLocks noChangeAspect="1"/>
          </p:cNvGraphicFramePr>
          <p:nvPr/>
        </p:nvGraphicFramePr>
        <p:xfrm>
          <a:off x="6569893" y="5076453"/>
          <a:ext cx="1085850" cy="828675"/>
        </p:xfrm>
        <a:graphic>
          <a:graphicData uri="http://schemas.openxmlformats.org/presentationml/2006/ole">
            <p:oleObj spid="_x0000_s7180" name="Equation" r:id="rId13" imgW="1094400" imgH="835200" progId="Equation.DSMT4">
              <p:embed/>
            </p:oleObj>
          </a:graphicData>
        </a:graphic>
      </p:graphicFrame>
      <p:graphicFrame>
        <p:nvGraphicFramePr>
          <p:cNvPr id="7181" name="Object 13"/>
          <p:cNvGraphicFramePr>
            <a:graphicFrameLocks noChangeAspect="1"/>
          </p:cNvGraphicFramePr>
          <p:nvPr/>
        </p:nvGraphicFramePr>
        <p:xfrm>
          <a:off x="10026277" y="5076453"/>
          <a:ext cx="533400" cy="828675"/>
        </p:xfrm>
        <a:graphic>
          <a:graphicData uri="http://schemas.openxmlformats.org/presentationml/2006/ole">
            <p:oleObj spid="_x0000_s7181" name="Equation" r:id="rId14" imgW="537600" imgH="835200" progId="Equation.DSMT4">
              <p:embed/>
            </p:oleObj>
          </a:graphicData>
        </a:graphic>
      </p:graphicFrame>
      <p:graphicFrame>
        <p:nvGraphicFramePr>
          <p:cNvPr id="7182" name="Object 14"/>
          <p:cNvGraphicFramePr>
            <a:graphicFrameLocks noChangeAspect="1"/>
          </p:cNvGraphicFramePr>
          <p:nvPr/>
        </p:nvGraphicFramePr>
        <p:xfrm>
          <a:off x="10962381" y="5095503"/>
          <a:ext cx="219075" cy="752475"/>
        </p:xfrm>
        <a:graphic>
          <a:graphicData uri="http://schemas.openxmlformats.org/presentationml/2006/ole">
            <p:oleObj spid="_x0000_s7182" name="Equation" r:id="rId15" imgW="220800" imgH="758400" progId="Equation.DSMT4">
              <p:embed/>
            </p:oleObj>
          </a:graphicData>
        </a:graphic>
      </p:graphicFrame>
      <p:graphicFrame>
        <p:nvGraphicFramePr>
          <p:cNvPr id="7183" name="Object 15"/>
          <p:cNvGraphicFramePr>
            <a:graphicFrameLocks noChangeAspect="1"/>
          </p:cNvGraphicFramePr>
          <p:nvPr/>
        </p:nvGraphicFramePr>
        <p:xfrm>
          <a:off x="737245" y="5947990"/>
          <a:ext cx="666750" cy="828675"/>
        </p:xfrm>
        <a:graphic>
          <a:graphicData uri="http://schemas.openxmlformats.org/presentationml/2006/ole">
            <p:oleObj spid="_x0000_s7183" name="Equation" r:id="rId16" imgW="672000" imgH="835200" progId="Equation.DSMT4">
              <p:embed/>
            </p:oleObj>
          </a:graphicData>
        </a:graphic>
      </p:graphicFrame>
      <p:graphicFrame>
        <p:nvGraphicFramePr>
          <p:cNvPr id="7184" name="Object 16"/>
          <p:cNvGraphicFramePr>
            <a:graphicFrameLocks noChangeAspect="1"/>
          </p:cNvGraphicFramePr>
          <p:nvPr/>
        </p:nvGraphicFramePr>
        <p:xfrm>
          <a:off x="1724670" y="5967040"/>
          <a:ext cx="352425" cy="752475"/>
        </p:xfrm>
        <a:graphic>
          <a:graphicData uri="http://schemas.openxmlformats.org/presentationml/2006/ole">
            <p:oleObj spid="_x0000_s7184" name="Equation" r:id="rId17" imgW="3552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84098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6655" kern="0" spc="4069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996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解得-</a:t>
            </a:r>
            <a:r>
              <a:rPr lang="zh-CN" altLang="en-US" sz="3683" kern="0" spc="-90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&lt;-e.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故实数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4140" kern="0" spc="628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解法二: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53" kern="0" spc="-55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259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(i)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&gt;0时,因为在定义域内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+1&gt;0,所以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463" kern="0" spc="268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&lt;0在</a:t>
            </a:r>
            <a:r>
              <a:rPr lang="zh-CN" altLang="en-US" sz="3814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上恒成立,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上是减函数,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)不可能有两个零点;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25277" y="755962"/>
          <a:ext cx="1362075" cy="1657349"/>
        </p:xfrm>
        <a:graphic>
          <a:graphicData uri="http://schemas.openxmlformats.org/presentationml/2006/ole">
            <p:oleObj spid="_x0000_s8200" name="Equation" r:id="rId5" imgW="1372800" imgH="167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379872" y="2412146"/>
          <a:ext cx="352425" cy="790575"/>
        </p:xfrm>
        <a:graphic>
          <a:graphicData uri="http://schemas.openxmlformats.org/presentationml/2006/ole">
            <p:oleObj spid="_x0000_s8201" name="Equation" r:id="rId6" imgW="355200" imgH="796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905597" y="3276242"/>
          <a:ext cx="1323974" cy="923924"/>
        </p:xfrm>
        <a:graphic>
          <a:graphicData uri="http://schemas.openxmlformats.org/presentationml/2006/ole">
            <p:oleObj spid="_x0000_s8202" name="Equation" r:id="rId7" imgW="1334400" imgH="931200" progId="Equation.DSMT4">
              <p:embed/>
            </p:oleObj>
          </a:graphicData>
        </a:graphic>
      </p:graphicFrame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2757264" y="4140338"/>
          <a:ext cx="381000" cy="752475"/>
        </p:xfrm>
        <a:graphic>
          <a:graphicData uri="http://schemas.openxmlformats.org/presentationml/2006/ole">
            <p:oleObj spid="_x0000_s8203" name="Equation" r:id="rId8" imgW="384000" imgH="758400" progId="Equation.DSMT4">
              <p:embed/>
            </p:oleObj>
          </a:graphicData>
        </a:graphic>
      </p:graphicFrame>
      <p:graphicFrame>
        <p:nvGraphicFramePr>
          <p:cNvPr id="8204" name="Object 12"/>
          <p:cNvGraphicFramePr>
            <a:graphicFrameLocks noChangeAspect="1"/>
          </p:cNvGraphicFramePr>
          <p:nvPr/>
        </p:nvGraphicFramePr>
        <p:xfrm>
          <a:off x="3257327" y="4140338"/>
          <a:ext cx="257175" cy="752475"/>
        </p:xfrm>
        <a:graphic>
          <a:graphicData uri="http://schemas.openxmlformats.org/presentationml/2006/ole">
            <p:oleObj spid="_x0000_s8204" name="Equation" r:id="rId9" imgW="259200" imgH="758400" progId="Equation.DSMT4">
              <p:embed/>
            </p:oleObj>
          </a:graphicData>
        </a:graphic>
      </p:graphicFrame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3833589" y="4140338"/>
          <a:ext cx="781050" cy="752475"/>
        </p:xfrm>
        <a:graphic>
          <a:graphicData uri="http://schemas.openxmlformats.org/presentationml/2006/ole">
            <p:oleObj spid="_x0000_s8205" name="Equation" r:id="rId10" imgW="787200" imgH="758400" progId="Equation.DSMT4">
              <p:embed/>
            </p:oleObj>
          </a:graphicData>
        </a:graphic>
      </p:graphicFrame>
      <p:graphicFrame>
        <p:nvGraphicFramePr>
          <p:cNvPr id="8206" name="Object 14"/>
          <p:cNvGraphicFramePr>
            <a:graphicFrameLocks noChangeAspect="1"/>
          </p:cNvGraphicFramePr>
          <p:nvPr/>
        </p:nvGraphicFramePr>
        <p:xfrm>
          <a:off x="7134002" y="4970601"/>
          <a:ext cx="781050" cy="752475"/>
        </p:xfrm>
        <a:graphic>
          <a:graphicData uri="http://schemas.openxmlformats.org/presentationml/2006/ole">
            <p:oleObj spid="_x0000_s8206" name="Equation" r:id="rId11" imgW="787200" imgH="758400" progId="Equation.DSMT4">
              <p:embed/>
            </p:oleObj>
          </a:graphicData>
        </a:graphic>
      </p:graphicFrame>
      <p:graphicFrame>
        <p:nvGraphicFramePr>
          <p:cNvPr id="8207" name="Object 15"/>
          <p:cNvGraphicFramePr>
            <a:graphicFrameLocks noChangeAspect="1"/>
          </p:cNvGraphicFramePr>
          <p:nvPr/>
        </p:nvGraphicFramePr>
        <p:xfrm>
          <a:off x="8718327" y="4970601"/>
          <a:ext cx="1200150" cy="828675"/>
        </p:xfrm>
        <a:graphic>
          <a:graphicData uri="http://schemas.openxmlformats.org/presentationml/2006/ole">
            <p:oleObj spid="_x0000_s8207" name="Equation" r:id="rId12" imgW="1209600" imgH="835200" progId="Equation.DSMT4">
              <p:embed/>
            </p:oleObj>
          </a:graphicData>
        </a:graphic>
      </p:graphicFrame>
      <p:graphicFrame>
        <p:nvGraphicFramePr>
          <p:cNvPr id="8208" name="Object 16"/>
          <p:cNvGraphicFramePr>
            <a:graphicFrameLocks noChangeAspect="1"/>
          </p:cNvGraphicFramePr>
          <p:nvPr/>
        </p:nvGraphicFramePr>
        <p:xfrm>
          <a:off x="2096864" y="5869126"/>
          <a:ext cx="1200150" cy="828675"/>
        </p:xfrm>
        <a:graphic>
          <a:graphicData uri="http://schemas.openxmlformats.org/presentationml/2006/ole">
            <p:oleObj spid="_x0000_s8208" name="Equation" r:id="rId13" imgW="12096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2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(ii)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3553" kern="0" spc="259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5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的变化情况如下表: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305295" y="1000244"/>
          <a:ext cx="781050" cy="752475"/>
        </p:xfrm>
        <a:graphic>
          <a:graphicData uri="http://schemas.openxmlformats.org/presentationml/2006/ole">
            <p:oleObj spid="_x0000_s9224" name="Equation" r:id="rId5" imgW="787200" imgH="758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345757" y="1032639"/>
          <a:ext cx="257175" cy="752475"/>
        </p:xfrm>
        <a:graphic>
          <a:graphicData uri="http://schemas.openxmlformats.org/presentationml/2006/ole">
            <p:oleObj spid="_x0000_s9225" name="Equation" r:id="rId6" imgW="259200" imgH="758400" progId="Equation.DSMT4">
              <p:embed/>
            </p:oleObj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521221" y="1896735"/>
          <a:ext cx="10987200" cy="1523534"/>
        </p:xfrm>
        <a:graphic>
          <a:graphicData uri="http://schemas.openxmlformats.org/drawingml/2006/table">
            <a:tbl>
              <a:tblPr/>
              <a:tblGrid>
                <a:gridCol w="2746800"/>
                <a:gridCol w="2746800"/>
                <a:gridCol w="2746800"/>
                <a:gridCol w="2746800"/>
              </a:tblGrid>
              <a:tr h="51769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007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  <a:r>
                        <a:rPr lang="zh-CN" altLang="en-US" sz="1800" kern="0" spc="-456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2832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极大值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9226" name="Object 10"/>
          <p:cNvGraphicFramePr>
            <a:graphicFrameLocks noChangeAspect="1"/>
          </p:cNvGraphicFramePr>
          <p:nvPr/>
        </p:nvGraphicFramePr>
        <p:xfrm>
          <a:off x="4409653" y="1997572"/>
          <a:ext cx="400050" cy="333375"/>
        </p:xfrm>
        <a:graphic>
          <a:graphicData uri="http://schemas.openxmlformats.org/presentationml/2006/ole">
            <p:oleObj spid="_x0000_s9226" name="Equation" r:id="rId7" imgW="403200" imgH="336000" progId="Equation.DSMT4">
              <p:embed/>
            </p:oleObj>
          </a:graphicData>
        </a:graphic>
      </p:graphicFrame>
      <p:graphicFrame>
        <p:nvGraphicFramePr>
          <p:cNvPr id="9227" name="Object 11"/>
          <p:cNvGraphicFramePr>
            <a:graphicFrameLocks noChangeAspect="1"/>
          </p:cNvGraphicFramePr>
          <p:nvPr/>
        </p:nvGraphicFramePr>
        <p:xfrm>
          <a:off x="7392416" y="2044874"/>
          <a:ext cx="114300" cy="295275"/>
        </p:xfrm>
        <a:graphic>
          <a:graphicData uri="http://schemas.openxmlformats.org/presentationml/2006/ole">
            <p:oleObj spid="_x0000_s9227" name="Equation" r:id="rId8" imgW="115200" imgH="297600" progId="Equation.DSMT4">
              <p:embed/>
            </p:oleObj>
          </a:graphicData>
        </a:graphic>
      </p:graphicFrame>
      <p:graphicFrame>
        <p:nvGraphicFramePr>
          <p:cNvPr id="9228" name="Object 12"/>
          <p:cNvGraphicFramePr>
            <a:graphicFrameLocks noChangeAspect="1"/>
          </p:cNvGraphicFramePr>
          <p:nvPr/>
        </p:nvGraphicFramePr>
        <p:xfrm>
          <a:off x="9882261" y="1997572"/>
          <a:ext cx="504825" cy="333375"/>
        </p:xfrm>
        <a:graphic>
          <a:graphicData uri="http://schemas.openxmlformats.org/presentationml/2006/ole">
            <p:oleObj spid="_x0000_s9228" name="Equation" r:id="rId9" imgW="508800" imgH="336000" progId="Equation.DSMT4">
              <p:embed/>
            </p:oleObj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449213" y="3420269"/>
            <a:ext cx="11340000" cy="2459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当-</a:t>
            </a:r>
            <a:r>
              <a:rPr lang="zh-CN" altLang="en-US" sz="3463" kern="0" spc="-14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3463" kern="0" spc="-6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上是增函数,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38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)不可能有两个零点;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当-</a:t>
            </a:r>
            <a:r>
              <a:rPr lang="zh-CN" altLang="en-US" sz="3463" kern="0" spc="-143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3463" kern="0" spc="-6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,即-e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814" kern="0" spc="57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上是减函数,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34490" y="3569590"/>
          <a:ext cx="257174" cy="752474"/>
        </p:xfrm>
        <a:graphic>
          <a:graphicData uri="http://schemas.openxmlformats.org/presentationml/2006/ole">
            <p:oleObj spid="_x0000_s9229" name="Equation" r:id="rId10" imgW="259200" imgH="758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1548065" y="3569590"/>
          <a:ext cx="352424" cy="752474"/>
        </p:xfrm>
        <a:graphic>
          <a:graphicData uri="http://schemas.openxmlformats.org/presentationml/2006/ole">
            <p:oleObj spid="_x0000_s9230" name="Equation" r:id="rId11" imgW="355200" imgH="758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4635157" y="3550502"/>
          <a:ext cx="1200150" cy="828675"/>
        </p:xfrm>
        <a:graphic>
          <a:graphicData uri="http://schemas.openxmlformats.org/presentationml/2006/ole">
            <p:oleObj spid="_x0000_s9231" name="Equation" r:id="rId12" imgW="1209600" imgH="8352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924296" y="5148284"/>
          <a:ext cx="257174" cy="752474"/>
        </p:xfrm>
        <a:graphic>
          <a:graphicData uri="http://schemas.openxmlformats.org/presentationml/2006/ole">
            <p:oleObj spid="_x0000_s9232" name="Equation" r:id="rId13" imgW="259200" imgH="758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1382469" y="5148284"/>
          <a:ext cx="352425" cy="752475"/>
        </p:xfrm>
        <a:graphic>
          <a:graphicData uri="http://schemas.openxmlformats.org/presentationml/2006/ole">
            <p:oleObj spid="_x0000_s9233" name="Equation" r:id="rId14" imgW="355200" imgH="7584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4693355" y="5129197"/>
          <a:ext cx="1219200" cy="828674"/>
        </p:xfrm>
        <a:graphic>
          <a:graphicData uri="http://schemas.openxmlformats.org/presentationml/2006/ole">
            <p:oleObj spid="_x0000_s9234" name="Equation" r:id="rId15" imgW="1228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2501" y="2412157"/>
            <a:ext cx="11340000" cy="1664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7210" kern="0" spc="65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6981" kern="0" spc="13643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5479" kern="0" spc="464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02501" y="2823892"/>
          <a:ext cx="1743075" cy="1819275"/>
        </p:xfrm>
        <a:graphic>
          <a:graphicData uri="http://schemas.openxmlformats.org/presentationml/2006/ole">
            <p:oleObj spid="_x0000_s12290" name="Equation" r:id="rId5" imgW="1756800" imgH="183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43962" y="2916202"/>
          <a:ext cx="2619374" cy="1752599"/>
        </p:xfrm>
        <a:graphic>
          <a:graphicData uri="http://schemas.openxmlformats.org/presentationml/2006/ole">
            <p:oleObj spid="_x0000_s12291" name="Equation" r:id="rId6" imgW="2640000" imgH="1766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56330" y="3060218"/>
          <a:ext cx="1285875" cy="1314449"/>
        </p:xfrm>
        <a:graphic>
          <a:graphicData uri="http://schemas.openxmlformats.org/presentationml/2006/ole">
            <p:oleObj spid="_x0000_s12292" name="Equation" r:id="rId7" imgW="1296000" imgH="1324800" progId="Equation.DSMT4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755730" y="4716402"/>
            <a:ext cx="92890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552"/>
              </a:spcBef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综上可知,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800" kern="0" spc="6309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12293" name="Object 5"/>
          <p:cNvGraphicFramePr>
            <a:graphicFrameLocks noChangeAspect="1"/>
          </p:cNvGraphicFramePr>
          <p:nvPr/>
        </p:nvGraphicFramePr>
        <p:xfrm>
          <a:off x="4616331" y="4644394"/>
          <a:ext cx="1251967" cy="873675"/>
        </p:xfrm>
        <a:graphic>
          <a:graphicData uri="http://schemas.openxmlformats.org/presentationml/2006/ole">
            <p:oleObj spid="_x0000_s12293" name="Equation" r:id="rId8" imgW="1334400" imgH="931200" progId="Equation.DSMT4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665237" y="1044005"/>
            <a:ext cx="10081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800" kern="0" spc="64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上是增函数.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  </a:t>
            </a:r>
            <a:r>
              <a:rPr lang="zh-CN" altLang="en-US" sz="2800" kern="0" spc="56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内有两个零点,则只需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12294" name="Object 6"/>
          <p:cNvGraphicFramePr>
            <a:graphicFrameLocks noChangeAspect="1"/>
          </p:cNvGraphicFramePr>
          <p:nvPr/>
        </p:nvGraphicFramePr>
        <p:xfrm>
          <a:off x="1025277" y="964555"/>
          <a:ext cx="1304925" cy="828675"/>
        </p:xfrm>
        <a:graphic>
          <a:graphicData uri="http://schemas.openxmlformats.org/presentationml/2006/ole">
            <p:oleObj spid="_x0000_s12294" name="Equation" r:id="rId9" imgW="1315200" imgH="835200" progId="Equation.DSMT4">
              <p:embed/>
            </p:oleObj>
          </a:graphicData>
        </a:graphic>
      </p:graphicFrame>
      <p:graphicFrame>
        <p:nvGraphicFramePr>
          <p:cNvPr id="12295" name="Object 7"/>
          <p:cNvGraphicFramePr>
            <a:graphicFrameLocks noChangeAspect="1"/>
          </p:cNvGraphicFramePr>
          <p:nvPr/>
        </p:nvGraphicFramePr>
        <p:xfrm>
          <a:off x="2681461" y="1692077"/>
          <a:ext cx="1200150" cy="828675"/>
        </p:xfrm>
        <a:graphic>
          <a:graphicData uri="http://schemas.openxmlformats.org/presentationml/2006/ole">
            <p:oleObj spid="_x0000_s12295" name="Equation" r:id="rId10" imgW="12096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61191" y="2391260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函数的极值与导数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1191" y="332909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函数的最值与导数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7093" y="2181612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31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en-US" altLang="zh-CN" sz="2806" b="1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1.利用导数研究函数极值问题的一般流程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53" kern="0" spc="2989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4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1261" y="2124125"/>
            <a:ext cx="5467350" cy="355282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2.已知函数极值点和极值求参数的两个要领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(1)列式:根据极值点处导数为0和极值列方程组,利用待定系数法求解.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(2)验证:因为一点处的导数值等于零不是此点为极值点的充要条件,所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以利用待定系数法求解后必须验证根的合理性.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3229" y="1116013"/>
            <a:ext cx="10873208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   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(2018北京,19,13分)设函数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)=[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-(3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+2]e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(1)若曲线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)在点(2, 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(2))处的切线斜率为0,求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=1处取得极小值,求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(1)因为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)=[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-(3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+2]e</a:t>
            </a:r>
            <a:r>
              <a:rPr lang="zh-CN" altLang="en-US" sz="20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)=[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+1]e</a:t>
            </a:r>
            <a:r>
              <a:rPr lang="zh-CN" altLang="en-US" sz="20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'(2)=(2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-1)e</a:t>
            </a:r>
            <a:r>
              <a:rPr lang="zh-CN" altLang="en-US" sz="20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由题设知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'(2)=0,即(2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-1)e</a:t>
            </a:r>
            <a:r>
              <a:rPr lang="zh-CN" altLang="en-US" sz="20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=0,解得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2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en-US" altLang="zh-CN" sz="2800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/>
          </a:p>
        </p:txBody>
      </p:sp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6209853" y="5044058"/>
          <a:ext cx="238125" cy="752475"/>
        </p:xfrm>
        <a:graphic>
          <a:graphicData uri="http://schemas.openxmlformats.org/presentationml/2006/ole">
            <p:oleObj spid="_x0000_s160770" name="Equation" r:id="rId3" imgW="240000" imgH="758400" progId="Equation.DSMT4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3132237"/>
            <a:ext cx="1094521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343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)=[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+1]e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-1)e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&gt;1,则当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24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)时,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)&gt;0.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=1处取得极小值.若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1,则当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∈(0,1)时,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-1&lt;0,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)&gt;0.所以1不是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)的极小值点.综上可知,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的取值范围是(1,+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32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53469" y="1692077"/>
          <a:ext cx="790574" cy="828674"/>
        </p:xfrm>
        <a:graphic>
          <a:graphicData uri="http://schemas.openxmlformats.org/presentationml/2006/ole">
            <p:oleObj spid="_x0000_s14339" name="Equation" r:id="rId5" imgW="796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84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考点二　利用导数研究函数的最值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229" y="1640245"/>
            <a:ext cx="11017224" cy="2716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(2018北京西城二模,19)已知函数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6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=1处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  <a:spcBef>
                <a:spcPts val="282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的切线经过点(2,-1).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(1)求实数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(2)设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&gt;1,求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2800" kern="0" spc="26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上的最大值和最小值.</a:t>
            </a:r>
            <a:endParaRPr lang="zh-CN" altLang="en-US" sz="2800" dirty="0"/>
          </a:p>
        </p:txBody>
      </p:sp>
      <p:graphicFrame>
        <p:nvGraphicFramePr>
          <p:cNvPr id="88065" name="Object 1"/>
          <p:cNvGraphicFramePr>
            <a:graphicFrameLocks noChangeAspect="1"/>
          </p:cNvGraphicFramePr>
          <p:nvPr/>
        </p:nvGraphicFramePr>
        <p:xfrm>
          <a:off x="7513115" y="1711119"/>
          <a:ext cx="496938" cy="701038"/>
        </p:xfrm>
        <a:graphic>
          <a:graphicData uri="http://schemas.openxmlformats.org/presentationml/2006/ole">
            <p:oleObj spid="_x0000_s88065" name="Equation" r:id="rId5" imgW="537600" imgH="758400" progId="Equation.DSMT4">
              <p:embed/>
            </p:oleObj>
          </a:graphicData>
        </a:graphic>
      </p:graphicFrame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3932938" y="3565122"/>
          <a:ext cx="764747" cy="773640"/>
        </p:xfrm>
        <a:graphic>
          <a:graphicData uri="http://schemas.openxmlformats.org/presentationml/2006/ole">
            <p:oleObj spid="_x0000_s88066" name="Equation" r:id="rId6" imgW="8256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7567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(1)对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)求导得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92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'(1)=1-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依题意有 </a:t>
            </a:r>
            <a:r>
              <a:rPr lang="zh-CN" altLang="en-US" sz="3553" kern="0" spc="784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lang="zh-CN" altLang="en-US" sz="3553" kern="0" spc="297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80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.当0&lt;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&lt;1时,1-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&gt;0,-ln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)在(0,1)上单调递增;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&gt;1时,1-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&lt;0,-ln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)在(1,+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)上单调递减.所以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)在区间(0,1)上单调递增,在区间(1,+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因为0&lt;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&lt;1&lt;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3600" kern="0" spc="23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上单调递增,在(1,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)上单调递减,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01931" y="991154"/>
          <a:ext cx="1647825" cy="790575"/>
        </p:xfrm>
        <a:graphic>
          <a:graphicData uri="http://schemas.openxmlformats.org/presentationml/2006/ole">
            <p:oleObj spid="_x0000_s16386" name="Equation" r:id="rId5" imgW="1660800" imgH="796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54700" y="1838614"/>
          <a:ext cx="1447800" cy="752475"/>
        </p:xfrm>
        <a:graphic>
          <a:graphicData uri="http://schemas.openxmlformats.org/presentationml/2006/ole">
            <p:oleObj spid="_x0000_s16387" name="Equation" r:id="rId6" imgW="1459200" imgH="75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53669" y="1836093"/>
          <a:ext cx="828674" cy="752475"/>
        </p:xfrm>
        <a:graphic>
          <a:graphicData uri="http://schemas.openxmlformats.org/presentationml/2006/ole">
            <p:oleObj spid="_x0000_s16388" name="Equation" r:id="rId7" imgW="8352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897485" y="2700189"/>
          <a:ext cx="1495425" cy="790574"/>
        </p:xfrm>
        <a:graphic>
          <a:graphicData uri="http://schemas.openxmlformats.org/presentationml/2006/ole">
            <p:oleObj spid="_x0000_s16389" name="Equation" r:id="rId8" imgW="1507200" imgH="796800" progId="Equation.DSMT4">
              <p:embed/>
            </p:oleObj>
          </a:graphicData>
        </a:graphic>
      </p:graphicFrame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1579240" y="5292477"/>
          <a:ext cx="238125" cy="752475"/>
        </p:xfrm>
        <a:graphic>
          <a:graphicData uri="http://schemas.openxmlformats.org/presentationml/2006/ole">
            <p:oleObj spid="_x0000_s16390" name="Equation" r:id="rId9" imgW="240000" imgH="758400" progId="Equation.DSMT4">
              <p:embed/>
            </p:oleObj>
          </a:graphicData>
        </a:graphic>
      </p:graphicFrame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4204667" y="5399906"/>
          <a:ext cx="781050" cy="828675"/>
        </p:xfrm>
        <a:graphic>
          <a:graphicData uri="http://schemas.openxmlformats.org/presentationml/2006/ole">
            <p:oleObj spid="_x0000_s16391" name="Equation" r:id="rId10" imgW="7872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4226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)的最大值为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(1)=-1.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39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463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65201" y="1655490"/>
          <a:ext cx="504444" cy="756667"/>
        </p:xfrm>
        <a:graphic>
          <a:graphicData uri="http://schemas.openxmlformats.org/presentationml/2006/ole">
            <p:oleObj spid="_x0000_s17412" name="Equation" r:id="rId5" imgW="5568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18647" y="1655490"/>
          <a:ext cx="904521" cy="756667"/>
        </p:xfrm>
        <a:graphic>
          <a:graphicData uri="http://schemas.openxmlformats.org/presentationml/2006/ole">
            <p:oleObj spid="_x0000_s17413" name="Equation" r:id="rId6" imgW="9984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51648" y="1674577"/>
          <a:ext cx="238125" cy="752475"/>
        </p:xfrm>
        <a:graphic>
          <a:graphicData uri="http://schemas.openxmlformats.org/presentationml/2006/ole">
            <p:oleObj spid="_x0000_s17414" name="Equation" r:id="rId7" imgW="240000" imgH="758400" progId="Equation.DSMT4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449213" y="2484165"/>
            <a:ext cx="97930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kern="0" spc="45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&gt;1,所以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)在区间(1,+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)上单调递增.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(1)=0,即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)的最小值为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ln 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0" kern="0" spc="-158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1826021" y="2430264"/>
          <a:ext cx="996389" cy="773981"/>
        </p:xfrm>
        <a:graphic>
          <a:graphicData uri="http://schemas.openxmlformats.org/presentationml/2006/ole">
            <p:oleObj spid="_x0000_s17415" name="Equation" r:id="rId8" imgW="1075200" imgH="835200" progId="Equation.DSMT4">
              <p:embed/>
            </p:oleObj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4481661" y="4535810"/>
          <a:ext cx="360429" cy="540643"/>
        </p:xfrm>
        <a:graphic>
          <a:graphicData uri="http://schemas.openxmlformats.org/presentationml/2006/ole">
            <p:oleObj spid="_x0000_s17416" name="Equation" r:id="rId9" imgW="556800" imgH="835200" progId="Equation.DSMT4">
              <p:embed/>
            </p:oleObj>
          </a:graphicData>
        </a:graphic>
      </p:graphicFrame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3401541" y="5109567"/>
          <a:ext cx="409972" cy="614958"/>
        </p:xfrm>
        <a:graphic>
          <a:graphicData uri="http://schemas.openxmlformats.org/presentationml/2006/ole">
            <p:oleObj spid="_x0000_s17417" name="Equation" r:id="rId10" imgW="556800" imgH="835200" progId="Equation.DSMT4">
              <p:embed/>
            </p:oleObj>
          </a:graphicData>
        </a:graphic>
      </p:graphicFrame>
      <p:graphicFrame>
        <p:nvGraphicFramePr>
          <p:cNvPr id="17418" name="Object 10"/>
          <p:cNvGraphicFramePr>
            <a:graphicFrameLocks noChangeAspect="1"/>
          </p:cNvGraphicFramePr>
          <p:nvPr/>
        </p:nvGraphicFramePr>
        <p:xfrm>
          <a:off x="4994276" y="5076454"/>
          <a:ext cx="205086" cy="648072"/>
        </p:xfrm>
        <a:graphic>
          <a:graphicData uri="http://schemas.openxmlformats.org/presentationml/2006/ole">
            <p:oleObj spid="_x0000_s17418" name="Equation" r:id="rId11" imgW="2400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999" y="899989"/>
            <a:ext cx="11591675" cy="51814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在区间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上最值的方法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在区间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上单调,则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一个为最大值,一个为最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小值.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在闭区间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上有极值,要先求出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上的极值,与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比较,其中最大的是最大值,最小的是最小值,可列表求解.</a:t>
            </a:r>
            <a:endParaRPr lang="zh-CN" altLang="en-US" sz="2806" kern="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(3)若函数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在闭区间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上有唯一一个极值点,这个极值点就是最</a:t>
            </a:r>
            <a:endParaRPr lang="en-US" altLang="zh-CN" sz="2806" kern="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大(小)值点.</a:t>
            </a:r>
            <a:endParaRPr lang="zh-CN" altLang="en-US" sz="2806" kern="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070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(2017北京,20,13分)已知函数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zh-CN" altLang="en-US" sz="2113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)在点(0,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(0))处的切线方程;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278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上的最大值和最小值.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92593" y="2327529"/>
          <a:ext cx="838199" cy="828674"/>
        </p:xfrm>
        <a:graphic>
          <a:graphicData uri="http://schemas.openxmlformats.org/presentationml/2006/ole">
            <p:oleObj spid="_x0000_s19458" name="Equation" r:id="rId5" imgW="844800" imgH="8352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21221" y="3060229"/>
            <a:ext cx="11449272" cy="3250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本题考查导数的几何意义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考查利用导数研究函数的单调性、最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值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en-US" altLang="zh-CN" sz="2800" i="1" kern="0" baseline="5900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en-US" altLang="zh-CN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)-1,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'(0)=0.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又因为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(0)=1,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所以曲线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(0,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处的切线方程为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en-US" altLang="zh-CN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)-1,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)=e</a:t>
            </a:r>
            <a:r>
              <a:rPr lang="en-US" altLang="zh-CN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en-US" altLang="zh-CN" sz="2800" i="1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en-US" altLang="zh-CN" sz="2800" kern="0" dirty="0" err="1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)=-2e</a:t>
            </a:r>
            <a:r>
              <a:rPr lang="en-US" altLang="zh-CN" sz="2800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77205" y="3132237"/>
            <a:ext cx="1137726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402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30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27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上单调递减.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所以对任意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3814" kern="0" spc="286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h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)&lt;0.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27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上单调递减.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</a:t>
            </a:r>
            <a:r>
              <a:rPr lang="zh-CN" altLang="en-US" sz="3814" kern="0" spc="278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上的最大值为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(0)=1,最小值为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3814" kern="0" spc="9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463" kern="0" spc="-121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 smtClean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85317" y="971997"/>
          <a:ext cx="838199" cy="828674"/>
        </p:xfrm>
        <a:graphic>
          <a:graphicData uri="http://schemas.openxmlformats.org/presentationml/2006/ole">
            <p:oleObj spid="_x0000_s21506" name="Equation" r:id="rId5" imgW="844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85864" y="1908101"/>
          <a:ext cx="847725" cy="828675"/>
        </p:xfrm>
        <a:graphic>
          <a:graphicData uri="http://schemas.openxmlformats.org/presentationml/2006/ole">
            <p:oleObj spid="_x0000_s21507" name="Equation" r:id="rId6" imgW="8544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25477" y="2772197"/>
          <a:ext cx="838199" cy="828674"/>
        </p:xfrm>
        <a:graphic>
          <a:graphicData uri="http://schemas.openxmlformats.org/presentationml/2006/ole">
            <p:oleObj spid="_x0000_s21508" name="Equation" r:id="rId7" imgW="8448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571454" y="3636293"/>
          <a:ext cx="838199" cy="828674"/>
        </p:xfrm>
        <a:graphic>
          <a:graphicData uri="http://schemas.openxmlformats.org/presentationml/2006/ole">
            <p:oleObj spid="_x0000_s21509" name="Equation" r:id="rId8" imgW="8448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346083" y="4500389"/>
          <a:ext cx="600074" cy="828674"/>
        </p:xfrm>
        <a:graphic>
          <a:graphicData uri="http://schemas.openxmlformats.org/presentationml/2006/ole">
            <p:oleObj spid="_x0000_s21510" name="Equation" r:id="rId9" imgW="604800" imgH="835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9236471" y="4572397"/>
          <a:ext cx="285750" cy="752475"/>
        </p:xfrm>
        <a:graphic>
          <a:graphicData uri="http://schemas.openxmlformats.org/presentationml/2006/ole">
            <p:oleObj spid="_x0000_s21511" name="Equation" r:id="rId10" imgW="288000" imgH="758400" progId="Equation.DSMT4">
              <p:embed/>
            </p:oleObj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2825477" y="4463802"/>
          <a:ext cx="838200" cy="828675"/>
        </p:xfrm>
        <a:graphic>
          <a:graphicData uri="http://schemas.openxmlformats.org/presentationml/2006/ole">
            <p:oleObj spid="_x0000_s21512" name="Equation" r:id="rId11" imgW="844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利用导数研究函数的极值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利用导数研究函数的最值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函数极值与最值的综合问题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79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854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&gt;0)的导函数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)的两个零点为-3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331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和0.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)的单调区间;</a:t>
            </a:r>
            <a:endParaRPr lang="zh-CN" altLang="en-US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)的极小值为-e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)的极大值及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)在区间[-5,+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)上的最大值.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12622" y="1621583"/>
          <a:ext cx="1552574" cy="790574"/>
        </p:xfrm>
        <a:graphic>
          <a:graphicData uri="http://schemas.openxmlformats.org/presentationml/2006/ole">
            <p:oleObj spid="_x0000_s22530" name="Equation" r:id="rId5" imgW="1564800" imgH="7968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242443" y="899989"/>
            <a:ext cx="6365845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考点三　函数极值与最值的综合问题</a:t>
            </a: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50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945" kern="0" spc="25604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43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683" kern="0" spc="2024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)的零点就是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的零点,且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)与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)符号相同.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&gt;0,所以由题意知:当-3&lt;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&lt;-3或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77705" y="1025781"/>
          <a:ext cx="3752850" cy="866775"/>
        </p:xfrm>
        <a:graphic>
          <a:graphicData uri="http://schemas.openxmlformats.org/presentationml/2006/ole">
            <p:oleObj spid="_x0000_s23554" name="Equation" r:id="rId5" imgW="3782400" imgH="873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40997" y="1957658"/>
          <a:ext cx="3038475" cy="790575"/>
        </p:xfrm>
        <a:graphic>
          <a:graphicData uri="http://schemas.openxmlformats.org/presentationml/2006/ole">
            <p:oleObj spid="_x0000_s23555" name="Equation" r:id="rId6" imgW="3062400" imgH="7968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969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)的单调增区间是(-3,0),单调减区间是(-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,-3),(0,+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(2)由(1)知,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=-3是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)的极小值点,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所以有</a:t>
            </a:r>
            <a:r>
              <a:rPr lang="zh-CN" altLang="en-US" sz="3553" kern="0" spc="7696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=-e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,结合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(-3)=-9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3683" kern="0" spc="7491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)的单调增区间是(-3,0),单调减区间是(-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,-3),(0,+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dirty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(0)=5为函数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)的极大值,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且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)在区间[-5,+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)上的最大值为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(-5)和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(0)中的最大者.而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(-5)=</a:t>
            </a:r>
            <a:r>
              <a:rPr lang="zh-CN" altLang="en-US" sz="2800" kern="0" spc="-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=5e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&gt;5=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(0),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所以函数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)在区间[-5,+</a:t>
            </a:r>
            <a:r>
              <a:rPr lang="zh-CN" altLang="en-US" sz="2800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)上的最大值是5e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09200" y="2303209"/>
          <a:ext cx="1428750" cy="752474"/>
        </p:xfrm>
        <a:graphic>
          <a:graphicData uri="http://schemas.openxmlformats.org/presentationml/2006/ole">
            <p:oleObj spid="_x0000_s24578" name="Equation" r:id="rId5" imgW="14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83671" y="3060229"/>
          <a:ext cx="1419224" cy="790574"/>
        </p:xfrm>
        <a:graphic>
          <a:graphicData uri="http://schemas.openxmlformats.org/presentationml/2006/ole">
            <p:oleObj spid="_x0000_s24579" name="Equation" r:id="rId6" imgW="1430400" imgH="796800" progId="Equation.DSMT4">
              <p:embed/>
            </p:oleObj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4049613" y="5148461"/>
          <a:ext cx="385562" cy="648072"/>
        </p:xfrm>
        <a:graphic>
          <a:graphicData uri="http://schemas.openxmlformats.org/presentationml/2006/ole">
            <p:oleObj spid="_x0000_s24580" name="Equation" r:id="rId7" imgW="4512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解决函数极值、最值问题的策略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(1)求极值、最值时,要求步骤规范,含参数时,要讨论参数的大小.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(2)求函数最值时,不可想当然地认为极值就是最值,要通过比较才能下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结论,即函数在给定闭区间上存在极值,一般要将极值与端点值进行比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较才能确定最值.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727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,曲线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=1处的切线为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+1=0,若</a:t>
            </a:r>
            <a:r>
              <a:rPr dirty="0"/>
              <a:t/>
            </a:r>
            <a:br>
              <a:rPr dirty="0"/>
            </a:b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)有极值.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82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)在[-3,1]上的最大值和最小值.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97813" y="1654561"/>
          <a:ext cx="238124" cy="752474"/>
        </p:xfrm>
        <a:graphic>
          <a:graphicData uri="http://schemas.openxmlformats.org/presentationml/2006/ole">
            <p:oleObj spid="_x0000_s26626" name="Equation" r:id="rId5" imgW="240000" imgH="7584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21221" y="3708301"/>
            <a:ext cx="10297144" cy="3326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=1时,切线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l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的斜率为3,所以2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=0.①当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)有极值,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</a:t>
            </a:r>
            <a:r>
              <a:rPr lang="zh-CN" altLang="en-US" sz="2800" kern="0" spc="53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=0,所以4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+4=0.②由①②解得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=-4.因为切点的横坐标为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(1)=4.所以1+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=4,所以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=5.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7361981" y="4428381"/>
          <a:ext cx="186370" cy="588930"/>
        </p:xfrm>
        <a:graphic>
          <a:graphicData uri="http://schemas.openxmlformats.org/presentationml/2006/ole">
            <p:oleObj spid="_x0000_s26627" name="Equation" r:id="rId6" imgW="240000" imgH="758400" progId="Equation.DSMT4">
              <p:embed/>
            </p:oleObj>
          </a:graphicData>
        </a:graphic>
      </p:graphicFrame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1559729" y="5075957"/>
          <a:ext cx="432379" cy="648568"/>
        </p:xfrm>
        <a:graphic>
          <a:graphicData uri="http://schemas.openxmlformats.org/presentationml/2006/ole">
            <p:oleObj spid="_x0000_s26628" name="Equation" r:id="rId7" imgW="556800" imgH="8352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3780309"/>
            <a:ext cx="1094521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115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(2)由(1)可得, 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+5,所以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)=0,解得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)随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的变化情况如下表: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21621" y="1692077"/>
          <a:ext cx="238124" cy="752474"/>
        </p:xfrm>
        <a:graphic>
          <a:graphicData uri="http://schemas.openxmlformats.org/presentationml/2006/ole">
            <p:oleObj spid="_x0000_s28674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93229" y="2988221"/>
          <a:ext cx="10987200" cy="1523534"/>
        </p:xfrm>
        <a:graphic>
          <a:graphicData uri="http://schemas.openxmlformats.org/drawingml/2006/table">
            <a:tbl>
              <a:tblPr/>
              <a:tblGrid>
                <a:gridCol w="1373400"/>
                <a:gridCol w="1373400"/>
                <a:gridCol w="1373400"/>
                <a:gridCol w="1373400"/>
                <a:gridCol w="1373400"/>
                <a:gridCol w="1373400"/>
                <a:gridCol w="1373400"/>
                <a:gridCol w="1373400"/>
              </a:tblGrid>
              <a:tr h="51769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(-3,-2)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1932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-112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1407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</a:tr>
              <a:tr h="479595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800" i="1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spc="337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800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4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6596012" y="3132237"/>
          <a:ext cx="390525" cy="333375"/>
        </p:xfrm>
        <a:graphic>
          <a:graphicData uri="http://schemas.openxmlformats.org/presentationml/2006/ole">
            <p:oleObj spid="_x0000_s28675" name="Equation" r:id="rId6" imgW="393600" imgH="336000" progId="Equation.DSMT4">
              <p:embed/>
            </p:oleObj>
          </a:graphicData>
        </a:graphic>
      </p:graphicFrame>
      <p:graphicFrame>
        <p:nvGraphicFramePr>
          <p:cNvPr id="28676" name="Object 4"/>
          <p:cNvGraphicFramePr>
            <a:graphicFrameLocks noChangeAspect="1"/>
          </p:cNvGraphicFramePr>
          <p:nvPr/>
        </p:nvGraphicFramePr>
        <p:xfrm>
          <a:off x="9342387" y="3132237"/>
          <a:ext cx="323850" cy="333375"/>
        </p:xfrm>
        <a:graphic>
          <a:graphicData uri="http://schemas.openxmlformats.org/presentationml/2006/ole">
            <p:oleObj spid="_x0000_s28676" name="Equation" r:id="rId7" imgW="326400" imgH="336000" progId="Equation.DSMT4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49213" y="4644405"/>
            <a:ext cx="10081120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)在[-3,1]上的最大值为13,最小值为</a:t>
            </a:r>
            <a:r>
              <a:rPr lang="zh-CN" altLang="en-US" sz="2800" kern="0" spc="-403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7341816" y="4712773"/>
          <a:ext cx="308197" cy="579704"/>
        </p:xfrm>
        <a:graphic>
          <a:graphicData uri="http://schemas.openxmlformats.org/presentationml/2006/ole">
            <p:oleObj spid="_x0000_s28677" name="Equation" r:id="rId8" imgW="403200" imgH="7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158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194" kern="0" spc="143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1.函数的极值与导数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(1)函数的极小值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处的函数值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)比它在点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附近其他点的函数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都小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)=0,而且在点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附近的左侧②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,右侧③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)的极小值点,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)的极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小值.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7245" y="1764085"/>
            <a:ext cx="1728000" cy="502154"/>
          </a:xfrm>
          <a:prstGeom prst="rect">
            <a:avLst/>
          </a:prstGeom>
        </p:spPr>
      </p:pic>
      <p:grpSp>
        <p:nvGrpSpPr>
          <p:cNvPr id="10" name="组合 11"/>
          <p:cNvGrpSpPr/>
          <p:nvPr/>
        </p:nvGrpSpPr>
        <p:grpSpPr>
          <a:xfrm>
            <a:off x="391493" y="780732"/>
            <a:ext cx="3109068" cy="897323"/>
            <a:chOff x="357158" y="968301"/>
            <a:chExt cx="2500330" cy="674749"/>
          </a:xfrm>
        </p:grpSpPr>
        <p:pic>
          <p:nvPicPr>
            <p:cNvPr id="11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12" name="矩形 11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529333" y="4284365"/>
            <a:ext cx="792088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226077" y="4212357"/>
            <a:ext cx="1296144" cy="532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1221" y="4932437"/>
            <a:ext cx="1512168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(2)函数的极大值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处的函数值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)比它在点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附近其他点的函数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值④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都大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)=0,而且在点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附近的左侧⑤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,右侧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⑥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806" i="1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 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,则点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)的极大值点,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)叫做函数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的极大值,⑦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极大值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极小值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统称为极值.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529333" y="2268141"/>
            <a:ext cx="936104" cy="388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8370093" y="2124125"/>
            <a:ext cx="1152128" cy="532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241301" y="2844205"/>
            <a:ext cx="1224136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2681461" y="3492277"/>
            <a:ext cx="1296144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01741" y="3564285"/>
            <a:ext cx="1368152" cy="3882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2.函数的最值与导数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]上有最值的条件: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一般地,如果在区间[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]上,函数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)的图象是一条连续不断的曲线,那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么它必有最大值和最小值.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(2)求函数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b="1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]上的最大值与最小值的步骤: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(i)求函数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)内的⑨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极值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(ii)将函数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)的各极值与⑩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端点处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的函数值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)、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)比较,其中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最大的一个是最大值,最小的一个是最小值.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129733" y="4184192"/>
            <a:ext cx="936104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201741" y="4788422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744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)的定义域为R,导函数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’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)的图象如图所示,则函数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</a:t>
            </a:r>
            <a:r>
              <a:rPr lang="en-US" altLang="zh-CN" sz="32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 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A.无极大值点、有四个极小值点</a:t>
            </a:r>
            <a:r>
              <a:rPr lang="zh-CN" altLang="en-US" dirty="0"/>
              <a:t> </a:t>
            </a:r>
            <a:r>
              <a:rPr lang="zh-CN" altLang="en-US" dirty="0" smtClean="0"/>
              <a:t>           </a:t>
            </a:r>
            <a:endParaRPr lang="en-US" altLang="zh-CN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 smtClean="0"/>
              <a:t> 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B.有三个极大值点、一个极小值点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/>
          </a:p>
        </p:txBody>
      </p:sp>
      <p:pic>
        <p:nvPicPr>
          <p:cNvPr id="3" name="图片 3" descr="textimage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5917" y="2844205"/>
            <a:ext cx="2520280" cy="1817441"/>
          </a:xfrm>
          <a:prstGeom prst="rect">
            <a:avLst/>
          </a:prstGeom>
        </p:spPr>
      </p:pic>
      <p:pic>
        <p:nvPicPr>
          <p:cNvPr id="4" name="图片 3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5237" y="971997"/>
            <a:ext cx="1656184" cy="4812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1221" y="4140349"/>
            <a:ext cx="61362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C.有两个极大值点、两个极小值点</a:t>
            </a:r>
            <a:r>
              <a:rPr lang="zh-CN" altLang="en-US" sz="2800" dirty="0" smtClean="0"/>
              <a:t>           </a:t>
            </a:r>
            <a:endParaRPr lang="en-US" altLang="zh-CN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D.有四个极大值点、无极小值点</a:t>
            </a:r>
            <a:endParaRPr lang="zh-CN" altLang="en-US" sz="28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1025277" y="24121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1221" y="1116013"/>
            <a:ext cx="10801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 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　设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的图象与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轴的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个交点的横坐标从左至右依次为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)&gt;0,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为增函数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)&lt;0, 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为减函数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为极大值点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同理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为极大值点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0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800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为极小值点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故选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5237" y="899989"/>
            <a:ext cx="8064896" cy="138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0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800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的最小值是</a:t>
            </a:r>
            <a:r>
              <a:rPr lang="zh-CN" altLang="en-US" sz="2800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    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   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A.-1　    B.-e　　C.-</a:t>
            </a:r>
            <a:r>
              <a:rPr lang="zh-CN" altLang="en-US" sz="2800" kern="0" spc="-18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D.不存在</a:t>
            </a:r>
            <a:endParaRPr lang="zh-CN" altLang="en-US" sz="2800" dirty="0"/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902546" y="1548061"/>
          <a:ext cx="291350" cy="752475"/>
        </p:xfrm>
        <a:graphic>
          <a:graphicData uri="http://schemas.openxmlformats.org/presentationml/2006/ole">
            <p:oleObj spid="_x0000_s159746" name="Equation" r:id="rId3" imgW="220800" imgH="758400" progId="Equation.DSMT4">
              <p:embed/>
            </p:oleObj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5129733" y="1116013"/>
            <a:ext cx="47882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21221" y="2556173"/>
            <a:ext cx="11340000" cy="1467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  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'=e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=(1+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)e</a:t>
            </a:r>
            <a:r>
              <a:rPr lang="zh-CN" altLang="en-US" sz="2113" i="1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&gt;-1时,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'&gt;0;当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&lt;-1时,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'&lt;0.∴当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=-1时函数取得最小值,且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3553" kern="0" spc="-182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26334" y="3310734"/>
          <a:ext cx="219075" cy="752475"/>
        </p:xfrm>
        <a:graphic>
          <a:graphicData uri="http://schemas.openxmlformats.org/presentationml/2006/ole">
            <p:oleObj spid="_x0000_s159747" name="Equation" r:id="rId4" imgW="220800" imgH="758400" progId="Equation.DSMT4">
              <p:embed/>
            </p:oleObj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1DCF3D-6629-4485-BD6A-F82C185C33C4}"/>
              </a:ext>
            </a:extLst>
          </p:cNvPr>
          <p:cNvSpPr/>
          <p:nvPr/>
        </p:nvSpPr>
        <p:spPr>
          <a:xfrm>
            <a:off x="377205" y="2628181"/>
            <a:ext cx="1108923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CEA47179-0498-4393-8811-81E80DFD8600}">
  <ds:schemaRefs/>
</ds:datastoreItem>
</file>

<file path=customXml/itemProps10.xml><?xml version="1.0" encoding="utf-8"?>
<ds:datastoreItem xmlns:ds="http://schemas.openxmlformats.org/officeDocument/2006/customXml" ds:itemID="{3D2AE3C6-FA18-419D-ACEC-A66F0E934ABB}">
  <ds:schemaRefs/>
</ds:datastoreItem>
</file>

<file path=customXml/itemProps11.xml><?xml version="1.0" encoding="utf-8"?>
<ds:datastoreItem xmlns:ds="http://schemas.openxmlformats.org/officeDocument/2006/customXml" ds:itemID="{319D03C9-4D2D-4624-9152-DA7B0F0D4F90}">
  <ds:schemaRefs/>
</ds:datastoreItem>
</file>

<file path=customXml/itemProps12.xml><?xml version="1.0" encoding="utf-8"?>
<ds:datastoreItem xmlns:ds="http://schemas.openxmlformats.org/officeDocument/2006/customXml" ds:itemID="{BDC0A34C-F1CF-4B23-9ADB-1E0062C506B4}">
  <ds:schemaRefs/>
</ds:datastoreItem>
</file>

<file path=customXml/itemProps13.xml><?xml version="1.0" encoding="utf-8"?>
<ds:datastoreItem xmlns:ds="http://schemas.openxmlformats.org/officeDocument/2006/customXml" ds:itemID="{D4C588C3-25DF-469B-979D-AE31C0689EF1}">
  <ds:schemaRefs/>
</ds:datastoreItem>
</file>

<file path=customXml/itemProps14.xml><?xml version="1.0" encoding="utf-8"?>
<ds:datastoreItem xmlns:ds="http://schemas.openxmlformats.org/officeDocument/2006/customXml" ds:itemID="{42B257AD-B118-4E77-9A19-B520B1458EA9}">
  <ds:schemaRefs/>
</ds:datastoreItem>
</file>

<file path=customXml/itemProps15.xml><?xml version="1.0" encoding="utf-8"?>
<ds:datastoreItem xmlns:ds="http://schemas.openxmlformats.org/officeDocument/2006/customXml" ds:itemID="{1107FA6C-E4E6-4E7F-93C8-4797DFDF65A8}">
  <ds:schemaRefs/>
</ds:datastoreItem>
</file>

<file path=customXml/itemProps16.xml><?xml version="1.0" encoding="utf-8"?>
<ds:datastoreItem xmlns:ds="http://schemas.openxmlformats.org/officeDocument/2006/customXml" ds:itemID="{B184B2BB-ED91-454D-B199-05C1290B1639}">
  <ds:schemaRefs/>
</ds:datastoreItem>
</file>

<file path=customXml/itemProps17.xml><?xml version="1.0" encoding="utf-8"?>
<ds:datastoreItem xmlns:ds="http://schemas.openxmlformats.org/officeDocument/2006/customXml" ds:itemID="{6038FD89-E56A-4E71-AB13-413B8EADC959}">
  <ds:schemaRefs/>
</ds:datastoreItem>
</file>

<file path=customXml/itemProps18.xml><?xml version="1.0" encoding="utf-8"?>
<ds:datastoreItem xmlns:ds="http://schemas.openxmlformats.org/officeDocument/2006/customXml" ds:itemID="{FA41A1E3-8855-47F3-B687-846A64E7C9E9}">
  <ds:schemaRefs/>
</ds:datastoreItem>
</file>

<file path=customXml/itemProps19.xml><?xml version="1.0" encoding="utf-8"?>
<ds:datastoreItem xmlns:ds="http://schemas.openxmlformats.org/officeDocument/2006/customXml" ds:itemID="{FFF57829-D24B-4084-A260-E54186C7D34B}">
  <ds:schemaRefs/>
</ds:datastoreItem>
</file>

<file path=customXml/itemProps2.xml><?xml version="1.0" encoding="utf-8"?>
<ds:datastoreItem xmlns:ds="http://schemas.openxmlformats.org/officeDocument/2006/customXml" ds:itemID="{052A74BF-6050-40CE-8611-AF3DCDB74DB0}">
  <ds:schemaRefs/>
</ds:datastoreItem>
</file>

<file path=customXml/itemProps20.xml><?xml version="1.0" encoding="utf-8"?>
<ds:datastoreItem xmlns:ds="http://schemas.openxmlformats.org/officeDocument/2006/customXml" ds:itemID="{5BFBA7AA-0D0F-4779-BA16-AE46E9B31871}">
  <ds:schemaRefs/>
</ds:datastoreItem>
</file>

<file path=customXml/itemProps21.xml><?xml version="1.0" encoding="utf-8"?>
<ds:datastoreItem xmlns:ds="http://schemas.openxmlformats.org/officeDocument/2006/customXml" ds:itemID="{4543E76D-2BEF-47E1-816B-0A6C9A35D3D7}">
  <ds:schemaRefs/>
</ds:datastoreItem>
</file>

<file path=customXml/itemProps22.xml><?xml version="1.0" encoding="utf-8"?>
<ds:datastoreItem xmlns:ds="http://schemas.openxmlformats.org/officeDocument/2006/customXml" ds:itemID="{77075356-B6AB-452E-906C-350157BD85B3}">
  <ds:schemaRefs/>
</ds:datastoreItem>
</file>

<file path=customXml/itemProps23.xml><?xml version="1.0" encoding="utf-8"?>
<ds:datastoreItem xmlns:ds="http://schemas.openxmlformats.org/officeDocument/2006/customXml" ds:itemID="{790429CA-8380-462C-920A-664B4D8DCE0C}">
  <ds:schemaRefs/>
</ds:datastoreItem>
</file>

<file path=customXml/itemProps24.xml><?xml version="1.0" encoding="utf-8"?>
<ds:datastoreItem xmlns:ds="http://schemas.openxmlformats.org/officeDocument/2006/customXml" ds:itemID="{1A65D350-508D-470D-BA7A-84F39751E6D0}">
  <ds:schemaRefs/>
</ds:datastoreItem>
</file>

<file path=customXml/itemProps25.xml><?xml version="1.0" encoding="utf-8"?>
<ds:datastoreItem xmlns:ds="http://schemas.openxmlformats.org/officeDocument/2006/customXml" ds:itemID="{236DABC4-0EC6-4188-9937-4DE9F6268D72}">
  <ds:schemaRefs/>
</ds:datastoreItem>
</file>

<file path=customXml/itemProps26.xml><?xml version="1.0" encoding="utf-8"?>
<ds:datastoreItem xmlns:ds="http://schemas.openxmlformats.org/officeDocument/2006/customXml" ds:itemID="{2FE92D41-059C-4317-873F-AD77CC27298C}">
  <ds:schemaRefs/>
</ds:datastoreItem>
</file>

<file path=customXml/itemProps27.xml><?xml version="1.0" encoding="utf-8"?>
<ds:datastoreItem xmlns:ds="http://schemas.openxmlformats.org/officeDocument/2006/customXml" ds:itemID="{CF30CE05-CCE2-40E2-973E-5712A6A9387D}">
  <ds:schemaRefs/>
</ds:datastoreItem>
</file>

<file path=customXml/itemProps28.xml><?xml version="1.0" encoding="utf-8"?>
<ds:datastoreItem xmlns:ds="http://schemas.openxmlformats.org/officeDocument/2006/customXml" ds:itemID="{B9E2D7DC-3143-4D51-9F3E-04B5A0CB1533}">
  <ds:schemaRefs/>
</ds:datastoreItem>
</file>

<file path=customXml/itemProps29.xml><?xml version="1.0" encoding="utf-8"?>
<ds:datastoreItem xmlns:ds="http://schemas.openxmlformats.org/officeDocument/2006/customXml" ds:itemID="{B75B19AF-8930-47EF-8AE3-D82100351F2F}">
  <ds:schemaRefs/>
</ds:datastoreItem>
</file>

<file path=customXml/itemProps3.xml><?xml version="1.0" encoding="utf-8"?>
<ds:datastoreItem xmlns:ds="http://schemas.openxmlformats.org/officeDocument/2006/customXml" ds:itemID="{7C6BAE65-662E-4315-9B1E-76A6F8002BBD}">
  <ds:schemaRefs/>
</ds:datastoreItem>
</file>

<file path=customXml/itemProps30.xml><?xml version="1.0" encoding="utf-8"?>
<ds:datastoreItem xmlns:ds="http://schemas.openxmlformats.org/officeDocument/2006/customXml" ds:itemID="{A96F0CC9-64B9-4AFE-B59B-88D14758A1F8}">
  <ds:schemaRefs/>
</ds:datastoreItem>
</file>

<file path=customXml/itemProps31.xml><?xml version="1.0" encoding="utf-8"?>
<ds:datastoreItem xmlns:ds="http://schemas.openxmlformats.org/officeDocument/2006/customXml" ds:itemID="{B34509D8-B18A-4BDD-B77C-0F5ED4CDF947}">
  <ds:schemaRefs/>
</ds:datastoreItem>
</file>

<file path=customXml/itemProps4.xml><?xml version="1.0" encoding="utf-8"?>
<ds:datastoreItem xmlns:ds="http://schemas.openxmlformats.org/officeDocument/2006/customXml" ds:itemID="{AB6C4568-83DD-469E-A217-C33878E94295}">
  <ds:schemaRefs/>
</ds:datastoreItem>
</file>

<file path=customXml/itemProps5.xml><?xml version="1.0" encoding="utf-8"?>
<ds:datastoreItem xmlns:ds="http://schemas.openxmlformats.org/officeDocument/2006/customXml" ds:itemID="{9ABE3FD5-3685-41CF-80A6-34EF4D0E08B3}">
  <ds:schemaRefs/>
</ds:datastoreItem>
</file>

<file path=customXml/itemProps6.xml><?xml version="1.0" encoding="utf-8"?>
<ds:datastoreItem xmlns:ds="http://schemas.openxmlformats.org/officeDocument/2006/customXml" ds:itemID="{D398CADC-B079-4CD8-9477-DC721B0108BE}">
  <ds:schemaRefs/>
</ds:datastoreItem>
</file>

<file path=customXml/itemProps7.xml><?xml version="1.0" encoding="utf-8"?>
<ds:datastoreItem xmlns:ds="http://schemas.openxmlformats.org/officeDocument/2006/customXml" ds:itemID="{44D3DD18-47E3-40E6-810F-0BACF4459076}">
  <ds:schemaRefs/>
</ds:datastoreItem>
</file>

<file path=customXml/itemProps8.xml><?xml version="1.0" encoding="utf-8"?>
<ds:datastoreItem xmlns:ds="http://schemas.openxmlformats.org/officeDocument/2006/customXml" ds:itemID="{C66BA01D-EC3A-42E4-8AD4-649469111686}">
  <ds:schemaRefs/>
</ds:datastoreItem>
</file>

<file path=customXml/itemProps9.xml><?xml version="1.0" encoding="utf-8"?>
<ds:datastoreItem xmlns:ds="http://schemas.openxmlformats.org/officeDocument/2006/customXml" ds:itemID="{2882CA15-4E25-4768-A484-C3CAA2E7ABD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第一节　匀变速直线运动</Template>
  <TotalTime>177</TotalTime>
  <Words>1028</Words>
  <Application>Microsoft Office PowerPoint</Application>
  <PresentationFormat>自定义</PresentationFormat>
  <Paragraphs>279</Paragraphs>
  <Slides>35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88</cp:revision>
  <dcterms:modified xsi:type="dcterms:W3CDTF">2019-12-05T00:06:05Z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