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3"/>
  </p:sldMasterIdLst>
  <p:notesMasterIdLst>
    <p:notesMasterId r:id="rId68"/>
  </p:notesMasterIdLst>
  <p:sldIdLst>
    <p:sldId id="316" r:id="rId34"/>
    <p:sldId id="317" r:id="rId35"/>
    <p:sldId id="318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70" r:id="rId44"/>
    <p:sldId id="273" r:id="rId45"/>
    <p:sldId id="275" r:id="rId46"/>
    <p:sldId id="277" r:id="rId47"/>
    <p:sldId id="280" r:id="rId48"/>
    <p:sldId id="283" r:id="rId49"/>
    <p:sldId id="285" r:id="rId50"/>
    <p:sldId id="286" r:id="rId51"/>
    <p:sldId id="287" r:id="rId52"/>
    <p:sldId id="288" r:id="rId53"/>
    <p:sldId id="290" r:id="rId54"/>
    <p:sldId id="292" r:id="rId55"/>
    <p:sldId id="294" r:id="rId56"/>
    <p:sldId id="296" r:id="rId57"/>
    <p:sldId id="297" r:id="rId58"/>
    <p:sldId id="299" r:id="rId59"/>
    <p:sldId id="301" r:id="rId60"/>
    <p:sldId id="303" r:id="rId61"/>
    <p:sldId id="304" r:id="rId62"/>
    <p:sldId id="306" r:id="rId63"/>
    <p:sldId id="308" r:id="rId64"/>
    <p:sldId id="309" r:id="rId65"/>
    <p:sldId id="311" r:id="rId66"/>
    <p:sldId id="315" r:id="rId67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6.xml"/><Relationship Id="rId21" Type="http://schemas.openxmlformats.org/officeDocument/2006/relationships/customXml" Target="../customXml/item21.xml"/><Relationship Id="rId34" Type="http://schemas.openxmlformats.org/officeDocument/2006/relationships/slide" Target="slides/slide1.xml"/><Relationship Id="rId42" Type="http://schemas.openxmlformats.org/officeDocument/2006/relationships/slide" Target="slides/slide9.xml"/><Relationship Id="rId47" Type="http://schemas.openxmlformats.org/officeDocument/2006/relationships/slide" Target="slides/slide14.xml"/><Relationship Id="rId50" Type="http://schemas.openxmlformats.org/officeDocument/2006/relationships/slide" Target="slides/slide17.xml"/><Relationship Id="rId55" Type="http://schemas.openxmlformats.org/officeDocument/2006/relationships/slide" Target="slides/slide22.xml"/><Relationship Id="rId63" Type="http://schemas.openxmlformats.org/officeDocument/2006/relationships/slide" Target="slides/slide30.xml"/><Relationship Id="rId68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" Target="slides/slide4.xml"/><Relationship Id="rId40" Type="http://schemas.openxmlformats.org/officeDocument/2006/relationships/slide" Target="slides/slide7.xml"/><Relationship Id="rId45" Type="http://schemas.openxmlformats.org/officeDocument/2006/relationships/slide" Target="slides/slide12.xml"/><Relationship Id="rId53" Type="http://schemas.openxmlformats.org/officeDocument/2006/relationships/slide" Target="slides/slide20.xml"/><Relationship Id="rId58" Type="http://schemas.openxmlformats.org/officeDocument/2006/relationships/slide" Target="slides/slide25.xml"/><Relationship Id="rId66" Type="http://schemas.openxmlformats.org/officeDocument/2006/relationships/slide" Target="slides/slide33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3.xml"/><Relationship Id="rId49" Type="http://schemas.openxmlformats.org/officeDocument/2006/relationships/slide" Target="slides/slide16.xml"/><Relationship Id="rId57" Type="http://schemas.openxmlformats.org/officeDocument/2006/relationships/slide" Target="slides/slide24.xml"/><Relationship Id="rId61" Type="http://schemas.openxmlformats.org/officeDocument/2006/relationships/slide" Target="slides/slide28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1.xml"/><Relationship Id="rId52" Type="http://schemas.openxmlformats.org/officeDocument/2006/relationships/slide" Target="slides/slide19.xml"/><Relationship Id="rId60" Type="http://schemas.openxmlformats.org/officeDocument/2006/relationships/slide" Target="slides/slide27.xml"/><Relationship Id="rId65" Type="http://schemas.openxmlformats.org/officeDocument/2006/relationships/slide" Target="slides/slide3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2.xml"/><Relationship Id="rId43" Type="http://schemas.openxmlformats.org/officeDocument/2006/relationships/slide" Target="slides/slide10.xml"/><Relationship Id="rId48" Type="http://schemas.openxmlformats.org/officeDocument/2006/relationships/slide" Target="slides/slide15.xml"/><Relationship Id="rId56" Type="http://schemas.openxmlformats.org/officeDocument/2006/relationships/slide" Target="slides/slide23.xml"/><Relationship Id="rId64" Type="http://schemas.openxmlformats.org/officeDocument/2006/relationships/slide" Target="slides/slide31.xml"/><Relationship Id="rId69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18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Master" Target="slideMasters/slideMaster1.xml"/><Relationship Id="rId38" Type="http://schemas.openxmlformats.org/officeDocument/2006/relationships/slide" Target="slides/slide5.xml"/><Relationship Id="rId46" Type="http://schemas.openxmlformats.org/officeDocument/2006/relationships/slide" Target="slides/slide13.xml"/><Relationship Id="rId59" Type="http://schemas.openxmlformats.org/officeDocument/2006/relationships/slide" Target="slides/slide26.xml"/><Relationship Id="rId67" Type="http://schemas.openxmlformats.org/officeDocument/2006/relationships/slide" Target="slides/slide34.xml"/><Relationship Id="rId20" Type="http://schemas.openxmlformats.org/officeDocument/2006/relationships/customXml" Target="../customXml/item20.xml"/><Relationship Id="rId41" Type="http://schemas.openxmlformats.org/officeDocument/2006/relationships/slide" Target="slides/slide8.xml"/><Relationship Id="rId54" Type="http://schemas.openxmlformats.org/officeDocument/2006/relationships/slide" Target="slides/slide21.xml"/><Relationship Id="rId62" Type="http://schemas.openxmlformats.org/officeDocument/2006/relationships/slide" Target="slides/slide29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4" Type="http://schemas.openxmlformats.org/officeDocument/2006/relationships/image" Target="../media/image8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6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3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9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4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4.bin"/><Relationship Id="rId2" Type="http://schemas.openxmlformats.org/officeDocument/2006/relationships/customXml" Target="../../customXml/item3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7.bin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1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29.bin"/><Relationship Id="rId10" Type="http://schemas.openxmlformats.org/officeDocument/2006/relationships/oleObject" Target="../embeddings/oleObject34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3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36.bin"/><Relationship Id="rId4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9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2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0.bin"/><Relationship Id="rId10" Type="http://schemas.openxmlformats.org/officeDocument/2006/relationships/oleObject" Target="../embeddings/oleObject45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4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0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69.jpeg"/><Relationship Id="rId4" Type="http://schemas.openxmlformats.org/officeDocument/2006/relationships/notesSlide" Target="../notesSlides/notes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3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oleObject" Target="../embeddings/oleObject6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6.bin"/><Relationship Id="rId12" Type="http://schemas.openxmlformats.org/officeDocument/2006/relationships/oleObject" Target="../embeddings/oleObject61.bin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5.bin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4.bin"/><Relationship Id="rId10" Type="http://schemas.openxmlformats.org/officeDocument/2006/relationships/oleObject" Target="../embeddings/oleObject59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5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5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4.bin"/><Relationship Id="rId5" Type="http://schemas.openxmlformats.org/officeDocument/2006/relationships/oleObject" Target="../embeddings/oleObject63.bin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9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8.bin"/><Relationship Id="rId5" Type="http://schemas.openxmlformats.org/officeDocument/2006/relationships/oleObject" Target="../embeddings/oleObject67.bin"/><Relationship Id="rId4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9.jpeg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jpeg"/><Relationship Id="rId11" Type="http://schemas.openxmlformats.org/officeDocument/2006/relationships/image" Target="../media/image9.png"/><Relationship Id="rId5" Type="http://schemas.openxmlformats.org/officeDocument/2006/relationships/image" Target="../media/image17.jpeg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7.xml"/><Relationship Id="rId6" Type="http://schemas.openxmlformats.org/officeDocument/2006/relationships/image" Target="../media/image9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5277" y="2052117"/>
            <a:ext cx="10103440" cy="1163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第六节　对数与对数函数</a:t>
            </a:r>
            <a:endParaRPr lang="zh-CN" altLang="en-US" sz="5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2499" y="377745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92077"/>
            <a:ext cx="11340000" cy="1506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1.(2018北京通州一模,4)设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</a:t>
            </a:r>
            <a:r>
              <a:rPr lang="zh-CN" altLang="en-US" sz="3058" kern="0" spc="-5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53" kern="0" spc="6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74954" y="2010768"/>
          <a:ext cx="323850" cy="647700"/>
        </p:xfrm>
        <a:graphic>
          <a:graphicData uri="http://schemas.openxmlformats.org/presentationml/2006/ole">
            <p:oleObj spid="_x0000_s3074" name="Equation" r:id="rId5" imgW="326400" imgH="65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98804" y="1810371"/>
          <a:ext cx="238125" cy="752475"/>
        </p:xfrm>
        <a:graphic>
          <a:graphicData uri="http://schemas.openxmlformats.org/presentationml/2006/ole">
            <p:oleObj spid="_x0000_s3075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49745" y="1810371"/>
          <a:ext cx="238125" cy="752475"/>
        </p:xfrm>
        <a:graphic>
          <a:graphicData uri="http://schemas.openxmlformats.org/presentationml/2006/ole">
            <p:oleObj spid="_x0000_s307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436154" y="1764085"/>
          <a:ext cx="419100" cy="561975"/>
        </p:xfrm>
        <a:graphic>
          <a:graphicData uri="http://schemas.openxmlformats.org/presentationml/2006/ole">
            <p:oleObj spid="_x0000_s3077" name="Equation" r:id="rId8" imgW="422400" imgH="5664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4161533"/>
            <a:ext cx="11340000" cy="592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2&lt;0,0&lt;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00" kern="0" spc="39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6&gt;log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3=1,故选D.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265637" y="4226446"/>
          <a:ext cx="419100" cy="561975"/>
        </p:xfrm>
        <a:graphic>
          <a:graphicData uri="http://schemas.openxmlformats.org/presentationml/2006/ole">
            <p:oleObj spid="_x0000_s3078" name="Equation" r:id="rId9" imgW="422400" imgH="566400" progId="Equation.DSMT4">
              <p:embed/>
            </p:oleObj>
          </a:graphicData>
        </a:graphic>
      </p:graphicFrame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221" y="1116013"/>
            <a:ext cx="18002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9522221" y="205211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49213" y="4140349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28032" y="900000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428" kern="0" spc="204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553" kern="0" spc="-1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682" kern="0" spc="11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　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95332" y="1112399"/>
          <a:ext cx="2905125" cy="514350"/>
        </p:xfrm>
        <a:graphic>
          <a:graphicData uri="http://schemas.openxmlformats.org/presentationml/2006/ole">
            <p:oleObj spid="_x0000_s5122" name="Equation" r:id="rId5" imgW="2928000" imgH="51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38651" y="1005913"/>
          <a:ext cx="219074" cy="752474"/>
        </p:xfrm>
        <a:graphic>
          <a:graphicData uri="http://schemas.openxmlformats.org/presentationml/2006/ole">
            <p:oleObj spid="_x0000_s5123" name="Equation" r:id="rId6" imgW="220800" imgH="758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809253" y="205251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　    B.2-2log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　    C.-2　    D.2log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endParaRPr lang="zh-CN" altLang="en-US" dirty="0"/>
          </a:p>
        </p:txBody>
      </p:sp>
      <p:sp>
        <p:nvSpPr>
          <p:cNvPr id="7" name="TextBox 2"/>
          <p:cNvSpPr txBox="1"/>
          <p:nvPr/>
        </p:nvSpPr>
        <p:spPr>
          <a:xfrm>
            <a:off x="161181" y="3066871"/>
            <a:ext cx="11340000" cy="820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  解析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428" kern="0" spc="204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28" kern="0" spc="114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3=2-2log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3,选B.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824497" y="3279270"/>
          <a:ext cx="2905124" cy="513711"/>
        </p:xfrm>
        <a:graphic>
          <a:graphicData uri="http://schemas.openxmlformats.org/presentationml/2006/ole">
            <p:oleObj spid="_x0000_s5124" name="Equation" r:id="rId7" imgW="2928000" imgH="51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75138" y="3172784"/>
          <a:ext cx="219075" cy="751541"/>
        </p:xfrm>
        <a:graphic>
          <a:graphicData uri="http://schemas.openxmlformats.org/presentationml/2006/ole">
            <p:oleObj spid="_x0000_s5125" name="Equation" r:id="rId8" imgW="2208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895210" y="3279270"/>
          <a:ext cx="1762124" cy="513711"/>
        </p:xfrm>
        <a:graphic>
          <a:graphicData uri="http://schemas.openxmlformats.org/presentationml/2006/ole">
            <p:oleObj spid="_x0000_s5126" name="Equation" r:id="rId9" imgW="1776000" imgH="518400" progId="Equation.DSMT4">
              <p:embed/>
            </p:oleObj>
          </a:graphicData>
        </a:graphic>
      </p:graphicFrame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993829" y="1188021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665237" y="3204245"/>
            <a:ext cx="100811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01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3.(2017北京,8,5分)根据有关资料,围棋状态空间复杂度的上限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约为3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361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而可观测宇宙中普通物质的原子总数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约为10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80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.则下列各数中与</a:t>
            </a:r>
            <a:r>
              <a:rPr lang="zh-CN" altLang="en-US" sz="3553" kern="0" spc="-4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接近的是(参考数据:lg 3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≈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0.48)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A.10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B.10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C.10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D.10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314309" y="1620069"/>
          <a:ext cx="400050" cy="752475"/>
        </p:xfrm>
        <a:graphic>
          <a:graphicData uri="http://schemas.openxmlformats.org/presentationml/2006/ole">
            <p:oleObj spid="_x0000_s7170" name="Equation" r:id="rId5" imgW="4032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828167"/>
            <a:ext cx="11340000" cy="1536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设</a:t>
            </a:r>
            <a:r>
              <a:rPr lang="zh-CN" altLang="en-US" sz="3506" kern="0" spc="-3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96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&gt;0),∴3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361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·10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80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,∴361lg 3=lg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+80,∴361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0.48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31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=lg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+80,∴lg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=173.28-80=93.28,∴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=10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93.28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.故选D.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61381" y="3955784"/>
          <a:ext cx="400049" cy="752474"/>
        </p:xfrm>
        <a:graphic>
          <a:graphicData uri="http://schemas.openxmlformats.org/presentationml/2006/ole">
            <p:oleObj spid="_x0000_s7171" name="Equation" r:id="rId6" imgW="4032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62428" y="3919321"/>
          <a:ext cx="590550" cy="790575"/>
        </p:xfrm>
        <a:graphic>
          <a:graphicData uri="http://schemas.openxmlformats.org/presentationml/2006/ole">
            <p:oleObj spid="_x0000_s7172" name="Equation" r:id="rId7" imgW="595200" imgH="7968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6065837" y="255617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 flipH="1">
            <a:off x="377205" y="3852317"/>
            <a:ext cx="108732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=lg|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A.是偶函数,在区间(-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,0)上单调递增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B.是偶函数,在区间(-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,0)上单调递减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C.是奇函数,在区间(0,+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)上单调递减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D.是奇函数,在区间(0,+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)上单调递增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356384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=lg|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|是偶函数,由图象知在(-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,0)上单调递减,在(0,+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单调递增.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257525" y="111601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49213" y="4428381"/>
            <a:ext cx="1036915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5.(2017北京海淀期中)计算lg 2-lg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+3lg 5=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49090" y="1005913"/>
          <a:ext cx="238125" cy="752475"/>
        </p:xfrm>
        <a:graphic>
          <a:graphicData uri="http://schemas.openxmlformats.org/presentationml/2006/ole">
            <p:oleObj spid="_x0000_s9218" name="Equation" r:id="rId5" imgW="2400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846517" y="2772197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lg 2-lg 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+3lg 5=3lg 2+3lg 5=3lg 10=3.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97485" y="2883819"/>
          <a:ext cx="238124" cy="752474"/>
        </p:xfrm>
        <a:graphic>
          <a:graphicData uri="http://schemas.openxmlformats.org/presentationml/2006/ole">
            <p:oleObj spid="_x0000_s9219" name="Equation" r:id="rId6" imgW="240000" imgH="758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846517" y="2268141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737245" y="2052117"/>
            <a:ext cx="727280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6.(2016北京顺义模拟)已知函数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1836487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2417289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4=2.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63679" y="3171850"/>
          <a:ext cx="257175" cy="752475"/>
        </p:xfrm>
        <a:graphic>
          <a:graphicData uri="http://schemas.openxmlformats.org/presentationml/2006/ole">
            <p:oleObj spid="_x0000_s65537" name="Equation" r:id="rId5" imgW="259200" imgH="758400" progId="Equation.DSMT4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1692077"/>
            <a:ext cx="604867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878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考点一　对数式的化简与求值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计算下列各式:</a:t>
            </a:r>
            <a:endParaRPr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6" name="TextBox 2"/>
          <p:cNvSpPr txBox="1"/>
          <p:nvPr/>
        </p:nvSpPr>
        <p:spPr>
          <a:xfrm>
            <a:off x="540000" y="2788521"/>
            <a:ext cx="11340000" cy="24319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(1)lg 14-2lg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+lg 7-lg 18;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4010" kern="0" spc="188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(3)(log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2+log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2)·(log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3+log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3).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52390" y="2894434"/>
          <a:ext cx="238125" cy="752475"/>
        </p:xfrm>
        <a:graphic>
          <a:graphicData uri="http://schemas.openxmlformats.org/presentationml/2006/ole">
            <p:oleObj spid="_x0000_s69633" name="Equation" r:id="rId6" imgW="2400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55567" y="3763905"/>
          <a:ext cx="2905124" cy="885824"/>
        </p:xfrm>
        <a:graphic>
          <a:graphicData uri="http://schemas.openxmlformats.org/presentationml/2006/ole">
            <p:oleObj spid="_x0000_s69634" name="Equation" r:id="rId7" imgW="2928000" imgH="892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518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(1)原式=lg(2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7)-2(lg 7-lg 3)+lg 7-lg(3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2)=lg 2+lg 7-2lg 7+2lg 3+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lg 7-2lg 3-lg 2=0.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(2)原式=</a:t>
            </a:r>
            <a:r>
              <a:rPr lang="zh-CN" altLang="en-US" sz="5904" kern="0" spc="1779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1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989" kern="0" spc="166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  <a:spcBef>
                <a:spcPts val="367"/>
              </a:spcBef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989" kern="0" spc="128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         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67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69365" y="2450919"/>
          <a:ext cx="3009900" cy="1438275"/>
        </p:xfrm>
        <a:graphic>
          <a:graphicData uri="http://schemas.openxmlformats.org/presentationml/2006/ole">
            <p:oleObj spid="_x0000_s13314" name="Equation" r:id="rId5" imgW="3033600" imgH="14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40997" y="3644991"/>
          <a:ext cx="2743200" cy="1171575"/>
        </p:xfrm>
        <a:graphic>
          <a:graphicData uri="http://schemas.openxmlformats.org/presentationml/2006/ole">
            <p:oleObj spid="_x0000_s13315" name="Equation" r:id="rId6" imgW="2764800" imgH="1180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40997" y="4844990"/>
          <a:ext cx="2266950" cy="1171574"/>
        </p:xfrm>
        <a:graphic>
          <a:graphicData uri="http://schemas.openxmlformats.org/presentationml/2006/ole">
            <p:oleObj spid="_x0000_s13316" name="Equation" r:id="rId7" imgW="2284800" imgH="1180800" progId="Equation.DSMT4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3185517" y="5148461"/>
          <a:ext cx="238125" cy="752475"/>
        </p:xfrm>
        <a:graphic>
          <a:graphicData uri="http://schemas.openxmlformats.org/presentationml/2006/ole">
            <p:oleObj spid="_x0000_s13317" name="Equation" r:id="rId8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9909"/>
            <a:ext cx="11340000" cy="3802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(3)原式=</a:t>
            </a:r>
            <a:r>
              <a:rPr lang="zh-CN" altLang="en-US" sz="4043" kern="0" spc="863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4043" kern="0" spc="85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99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4043" kern="0" spc="115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781" kern="0" spc="169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3781" kern="0" spc="18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473" kern="0" spc="-159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89373" y="1332026"/>
          <a:ext cx="1609725" cy="895350"/>
        </p:xfrm>
        <a:graphic>
          <a:graphicData uri="http://schemas.openxmlformats.org/presentationml/2006/ole">
            <p:oleObj spid="_x0000_s14339" name="Equation" r:id="rId5" imgW="1622400" imgH="902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89573" y="1332026"/>
          <a:ext cx="1600200" cy="895350"/>
        </p:xfrm>
        <a:graphic>
          <a:graphicData uri="http://schemas.openxmlformats.org/presentationml/2006/ole">
            <p:oleObj spid="_x0000_s14340" name="Equation" r:id="rId6" imgW="1612800" imgH="902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7245" y="2236887"/>
          <a:ext cx="1781174" cy="895350"/>
        </p:xfrm>
        <a:graphic>
          <a:graphicData uri="http://schemas.openxmlformats.org/presentationml/2006/ole">
            <p:oleObj spid="_x0000_s14341" name="Equation" r:id="rId7" imgW="1795200" imgH="902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81461" y="2196133"/>
          <a:ext cx="1981200" cy="895350"/>
        </p:xfrm>
        <a:graphic>
          <a:graphicData uri="http://schemas.openxmlformats.org/presentationml/2006/ole">
            <p:oleObj spid="_x0000_s14342" name="Equation" r:id="rId8" imgW="1996800" imgH="902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09253" y="3204245"/>
          <a:ext cx="695324" cy="819149"/>
        </p:xfrm>
        <a:graphic>
          <a:graphicData uri="http://schemas.openxmlformats.org/presentationml/2006/ole">
            <p:oleObj spid="_x0000_s14343" name="Equation" r:id="rId9" imgW="700800" imgH="825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601341" y="3204245"/>
          <a:ext cx="714375" cy="819149"/>
        </p:xfrm>
        <a:graphic>
          <a:graphicData uri="http://schemas.openxmlformats.org/presentationml/2006/ole">
            <p:oleObj spid="_x0000_s14344" name="Equation" r:id="rId10" imgW="720000" imgH="825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537445" y="3204234"/>
          <a:ext cx="238124" cy="752474"/>
        </p:xfrm>
        <a:graphic>
          <a:graphicData uri="http://schemas.openxmlformats.org/presentationml/2006/ole">
            <p:oleObj spid="_x0000_s14345" name="Equation" r:id="rId11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121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规律总结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对数运算的一般思路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(1)拆:首先利用幂的运算把底数或真数进行变形,化成分数指数幂的形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式,使幂的底数最简,然后正用对数运算性质化简合并.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(2)合:将对数式化为同底数对数的和、差、倍数运算,然后逆用对数的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运算性质,转化为同底对数真数的积、商、幂的运算.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1816929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对数的概念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537009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对数的性质与运算法则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257089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对数函数的图象与性质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4274" y="3996333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4.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5" action="ppaction://hlinksldjump"/>
              </a:rPr>
              <a:t>反函数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(2019北京海淀高三期末,3)若lg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-2lg 2=1,则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A.4　    B.10　    C.20　    D.40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9234189" y="10440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701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(2019北京东城高三期末,8)地震里氏震级是地震强度大小的一种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度量.地震释放的能量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(单位:焦耳)与地震里氏震级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之间的关系为lg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=4.8+1.5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.已知两次地震里氏震级分别为8.0级和7.5级,若它们释放的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能量分别为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3814" kern="0" spc="-5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的值所在的区间为</a:t>
            </a:r>
            <a:r>
              <a:rPr lang="zh-CN" altLang="en-US" sz="1640" kern="0" spc="11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B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A.(1,2)　    B.(5,6)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C.(7,8)　    D.(15,16)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37506" y="2995600"/>
          <a:ext cx="419099" cy="828674"/>
        </p:xfrm>
        <a:graphic>
          <a:graphicData uri="http://schemas.openxmlformats.org/presentationml/2006/ole">
            <p:oleObj spid="_x0000_s15362" name="Equation" r:id="rId5" imgW="422400" imgH="835200" progId="Equation.DSMT4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7938045" y="306022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13461"/>
            <a:ext cx="11340000" cy="4171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0.2,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3,则这三个数的大小关系是( 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</a:t>
            </a:r>
            <a:r>
              <a:rPr lang="zh-CN" altLang="en-US" sz="2924" kern="0" spc="-3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94" kern="0" spc="9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4043" kern="0" spc="15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609" kern="0" spc="11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29619" y="3924697"/>
          <a:ext cx="323850" cy="647700"/>
        </p:xfrm>
        <a:graphic>
          <a:graphicData uri="http://schemas.openxmlformats.org/presentationml/2006/ole">
            <p:oleObj spid="_x0000_s16386" name="Equation" r:id="rId5" imgW="326400" imgH="65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30563" y="3708301"/>
          <a:ext cx="438150" cy="552449"/>
        </p:xfrm>
        <a:graphic>
          <a:graphicData uri="http://schemas.openxmlformats.org/presentationml/2006/ole">
            <p:oleObj spid="_x0000_s16387" name="Equation" r:id="rId6" imgW="441600" imgH="55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16529" y="3636293"/>
          <a:ext cx="714375" cy="895350"/>
        </p:xfrm>
        <a:graphic>
          <a:graphicData uri="http://schemas.openxmlformats.org/presentationml/2006/ole">
            <p:oleObj spid="_x0000_s16388" name="Equation" r:id="rId7" imgW="720000" imgH="902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900000"/>
            <a:ext cx="11340000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考点二　对数函数的图象与性质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1034389" y="183609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010053" y="378030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69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3=</a:t>
            </a:r>
            <a:r>
              <a:rPr lang="zh-CN" altLang="en-US" sz="3792" kern="0" spc="2357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79" kern="0" spc="422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∵9&gt;6&gt;0.2,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9&gt;log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6&gt;log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0.2,∴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(2)由题意知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</a:t>
            </a:r>
            <a:r>
              <a:rPr lang="zh-CN" altLang="en-US" sz="2924" kern="0" spc="-3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2=-log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2&lt;0,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494" kern="0" spc="95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98" kern="0" spc="12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4043" kern="0" spc="158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,根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据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043" kern="0" spc="10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的图象(图略)可知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&gt;1,因此,三者之间的大小关系为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  <a:spcBef>
                <a:spcPts val="9"/>
              </a:spcBef>
            </a:pP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1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1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1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1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22900" y="1709156"/>
          <a:ext cx="781049" cy="828674"/>
        </p:xfrm>
        <a:graphic>
          <a:graphicData uri="http://schemas.openxmlformats.org/presentationml/2006/ole">
            <p:oleObj spid="_x0000_s17410" name="Equation" r:id="rId5" imgW="7872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04947" y="1721397"/>
          <a:ext cx="1028700" cy="847725"/>
        </p:xfrm>
        <a:graphic>
          <a:graphicData uri="http://schemas.openxmlformats.org/presentationml/2006/ole">
            <p:oleObj spid="_x0000_s17411" name="Equation" r:id="rId6" imgW="1036800" imgH="8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05300" y="4068341"/>
          <a:ext cx="323850" cy="647700"/>
        </p:xfrm>
        <a:graphic>
          <a:graphicData uri="http://schemas.openxmlformats.org/presentationml/2006/ole">
            <p:oleObj spid="_x0000_s17412" name="Equation" r:id="rId7" imgW="326400" imgH="652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43160" y="3734867"/>
          <a:ext cx="438150" cy="552450"/>
        </p:xfrm>
        <a:graphic>
          <a:graphicData uri="http://schemas.openxmlformats.org/presentationml/2006/ole">
            <p:oleObj spid="_x0000_s17413" name="Equation" r:id="rId8" imgW="441600" imgH="556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382307" y="3727128"/>
          <a:ext cx="485775" cy="819150"/>
        </p:xfrm>
        <a:graphic>
          <a:graphicData uri="http://schemas.openxmlformats.org/presentationml/2006/ole">
            <p:oleObj spid="_x0000_s17414" name="Equation" r:id="rId9" imgW="489600" imgH="825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955166" y="3708301"/>
          <a:ext cx="714375" cy="895350"/>
        </p:xfrm>
        <a:graphic>
          <a:graphicData uri="http://schemas.openxmlformats.org/presentationml/2006/ole">
            <p:oleObj spid="_x0000_s17415" name="Equation" r:id="rId10" imgW="720000" imgH="902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254213" y="4750616"/>
          <a:ext cx="647700" cy="895350"/>
        </p:xfrm>
        <a:graphic>
          <a:graphicData uri="http://schemas.openxmlformats.org/presentationml/2006/ole">
            <p:oleObj spid="_x0000_s17416" name="Equation" r:id="rId11" imgW="652800" imgH="90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在解决与对数函数相关的比较大小或解不等式问题时,要优先考虑利用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对数函数的单调性来求解.在利用单调性时,一定要明确底数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的取值对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函数增减性的影响及真数必须为正的限制条件.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01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(2018北京顺义二模,6)若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9.1,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0.8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的大小关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系为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06438" y="1005913"/>
          <a:ext cx="238125" cy="752475"/>
        </p:xfrm>
        <a:graphic>
          <a:graphicData uri="http://schemas.openxmlformats.org/presentationml/2006/ole">
            <p:oleObj spid="_x0000_s18434" name="Equation" r:id="rId5" imgW="240000" imgH="75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858026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　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9.1&gt;log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9=2,0&lt;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0.8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29533" y="3963939"/>
          <a:ext cx="238124" cy="752474"/>
        </p:xfrm>
        <a:graphic>
          <a:graphicData uri="http://schemas.openxmlformats.org/presentationml/2006/ole">
            <p:oleObj spid="_x0000_s18435" name="Equation" r:id="rId6" imgW="240000" imgH="758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2177405" y="183609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49213" y="3996333"/>
            <a:ext cx="103691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731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如图,点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+2的图象上,点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的图象上,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为等边三角形,且直线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轴,设点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  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467" kern="0" spc="219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17565" y="2412157"/>
            <a:ext cx="4011935" cy="307669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72491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19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　    B.3　    </a:t>
            </a:r>
            <a:r>
              <a:rPr lang="zh-CN" altLang="en-US" dirty="0"/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345" kern="0" spc="11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345" kern="0" spc="9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01541" y="5868924"/>
          <a:ext cx="438150" cy="400050"/>
        </p:xfrm>
        <a:graphic>
          <a:graphicData uri="http://schemas.openxmlformats.org/presentationml/2006/ole">
            <p:oleObj spid="_x0000_s93185" name="Equation" r:id="rId6" imgW="441600" imgH="403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13709" y="5868924"/>
          <a:ext cx="419099" cy="400049"/>
        </p:xfrm>
        <a:graphic>
          <a:graphicData uri="http://schemas.openxmlformats.org/presentationml/2006/ole">
            <p:oleObj spid="_x0000_s93186" name="Equation" r:id="rId7" imgW="422400" imgH="4032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1034389" y="16920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9644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　由题图可知|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|=2,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为等边三角形,且直线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764" kern="0" spc="1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-1),∴</a:t>
            </a:r>
            <a:r>
              <a:rPr lang="zh-CN" altLang="en-US" sz="4369" kern="0" spc="1775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13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95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.故选D.</a:t>
            </a:r>
            <a:endParaRPr lang="zh-CN" altLang="en-US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97750" y="2572804"/>
          <a:ext cx="419099" cy="400049"/>
        </p:xfrm>
        <a:graphic>
          <a:graphicData uri="http://schemas.openxmlformats.org/presentationml/2006/ole">
            <p:oleObj spid="_x0000_s21506" name="Equation" r:id="rId5" imgW="422400" imgH="403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245218" y="2346213"/>
          <a:ext cx="2809875" cy="990600"/>
        </p:xfrm>
        <a:graphic>
          <a:graphicData uri="http://schemas.openxmlformats.org/presentationml/2006/ole">
            <p:oleObj spid="_x0000_s21507" name="Equation" r:id="rId6" imgW="2832000" imgH="99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697750" y="3339864"/>
          <a:ext cx="419099" cy="400049"/>
        </p:xfrm>
        <a:graphic>
          <a:graphicData uri="http://schemas.openxmlformats.org/presentationml/2006/ole">
            <p:oleObj spid="_x0000_s21508" name="Equation" r:id="rId7" imgW="422400" imgH="403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13341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(1)若0&lt;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)&lt;1,求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)是以2为周期的偶函数,且当0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1时,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∈[1,2])的最值.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37671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)=lg(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1221" y="1117197"/>
            <a:ext cx="9793088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考点三　对数函数的应用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21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4043" kern="0" spc="795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得-1&lt;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81167" y="1042357"/>
          <a:ext cx="1524000" cy="895350"/>
        </p:xfrm>
        <a:graphic>
          <a:graphicData uri="http://schemas.openxmlformats.org/presentationml/2006/ole">
            <p:oleObj spid="_x0000_s22530" name="Equation" r:id="rId5" imgW="1536000" imgH="902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841801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由0&lt;lg(2-2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)-lg(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+1)=lg</a:t>
            </a:r>
            <a:r>
              <a:rPr lang="zh-CN" altLang="en-US" sz="3553" kern="0" spc="31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&lt;1得1&lt;</a:t>
            </a:r>
            <a:r>
              <a:rPr lang="zh-CN" altLang="en-US" sz="3553" kern="0" spc="312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69585" y="1947714"/>
          <a:ext cx="847725" cy="752475"/>
        </p:xfrm>
        <a:graphic>
          <a:graphicData uri="http://schemas.openxmlformats.org/presentationml/2006/ole">
            <p:oleObj spid="_x0000_s22531" name="Equation" r:id="rId6" imgW="8544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032104" y="1947714"/>
          <a:ext cx="847725" cy="752475"/>
        </p:xfrm>
        <a:graphic>
          <a:graphicData uri="http://schemas.openxmlformats.org/presentationml/2006/ole">
            <p:oleObj spid="_x0000_s22532" name="Equation" r:id="rId7" imgW="854400" imgH="7584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2839833"/>
            <a:ext cx="11340000" cy="34607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+1&gt;0,所以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+1&lt;2-2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&lt;10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+10,-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5381" kern="0" spc="714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得-</a:t>
            </a:r>
            <a:r>
              <a:rPr lang="zh-CN" altLang="en-US" sz="3149" kern="0" spc="-127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149" kern="0" spc="-142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515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3814" kern="0" spc="48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818214" y="2945746"/>
          <a:ext cx="238125" cy="752475"/>
        </p:xfrm>
        <a:graphic>
          <a:graphicData uri="http://schemas.openxmlformats.org/presentationml/2006/ole">
            <p:oleObj spid="_x0000_s22533" name="Equation" r:id="rId8" imgW="2400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615149" y="2945746"/>
          <a:ext cx="219075" cy="752475"/>
        </p:xfrm>
        <a:graphic>
          <a:graphicData uri="http://schemas.openxmlformats.org/presentationml/2006/ole">
            <p:oleObj spid="_x0000_s22534" name="Equation" r:id="rId9" imgW="2208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96400" y="3859604"/>
          <a:ext cx="1590675" cy="1285875"/>
        </p:xfrm>
        <a:graphic>
          <a:graphicData uri="http://schemas.openxmlformats.org/presentationml/2006/ole">
            <p:oleObj spid="_x0000_s22535" name="Equation" r:id="rId10" imgW="1603200" imgH="12960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62158" y="4106733"/>
          <a:ext cx="238124" cy="752474"/>
        </p:xfrm>
        <a:graphic>
          <a:graphicData uri="http://schemas.openxmlformats.org/presentationml/2006/ole">
            <p:oleObj spid="_x0000_s22536" name="Equation" r:id="rId11" imgW="240000" imgH="758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759094" y="4106733"/>
          <a:ext cx="219075" cy="752475"/>
        </p:xfrm>
        <a:graphic>
          <a:graphicData uri="http://schemas.openxmlformats.org/presentationml/2006/ole">
            <p:oleObj spid="_x0000_s22537" name="Equation" r:id="rId12" imgW="220800" imgH="75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191615" y="5136569"/>
          <a:ext cx="1095374" cy="828674"/>
        </p:xfrm>
        <a:graphic>
          <a:graphicData uri="http://schemas.openxmlformats.org/presentationml/2006/ole">
            <p:oleObj spid="_x0000_s22538" name="Equation" r:id="rId13" imgW="11040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对数式的化简与求值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对数函数的图象与性质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对数函数的应用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∈[1,2]时,2-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∈[0,1],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)=lg(3-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易知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)在[1,2]上是减函数,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540000" y="2844599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(1)=lg 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规律总结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求与对数函数有关的复合函数的单调性的步骤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(1)确定定义域;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(2)弄清函数是由哪些简单初等函数复合而成的,将复合函数分解成简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单的初等函数;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(3)分别确定这两个函数的单调区间;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(4)若这两个函数同增或同减,则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为增函数,若一增一减,则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为减函数,即同增异减.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|在(0,+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)上单调递增,则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　    B.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 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　    D.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061808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　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|为偶函数,所以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(-2),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(-2)&lt;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802141" y="104400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449213" y="3132237"/>
            <a:ext cx="6984776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16013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1)在[3,4]上为增函数,则实数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取值范围是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008430"/>
            <a:ext cx="11340000" cy="2228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)上单调递减,由题意知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在[3,4]上为减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函数,故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.此时,在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∈[3,4]上,(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-4,则应有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-4&gt;0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,与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矛盾,不合题意.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98300" y="4762991"/>
          <a:ext cx="419099" cy="752474"/>
        </p:xfrm>
        <a:graphic>
          <a:graphicData uri="http://schemas.openxmlformats.org/presentationml/2006/ole">
            <p:oleObj spid="_x0000_s115713" name="Equation" r:id="rId5" imgW="4224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87469" y="4762991"/>
          <a:ext cx="219075" cy="752475"/>
        </p:xfrm>
        <a:graphic>
          <a:graphicData uri="http://schemas.openxmlformats.org/presentationml/2006/ole">
            <p:oleObj spid="_x0000_s115714" name="Equation" r:id="rId6" imgW="2208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50647" y="5620122"/>
          <a:ext cx="238125" cy="752475"/>
        </p:xfrm>
        <a:graphic>
          <a:graphicData uri="http://schemas.openxmlformats.org/presentationml/2006/ole">
            <p:oleObj spid="_x0000_s115715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67842" y="5620122"/>
          <a:ext cx="219074" cy="752474"/>
        </p:xfrm>
        <a:graphic>
          <a:graphicData uri="http://schemas.openxmlformats.org/presentationml/2006/ole">
            <p:oleObj spid="_x0000_s115716" name="Equation" r:id="rId8" imgW="220800" imgH="7584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3360369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)可看作由函数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复合而成.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540000" y="2702506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77205" y="2772197"/>
            <a:ext cx="11305256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85469"/>
            <a:ext cx="11340000" cy="30126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)上单调递增,由题意知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在[3,4]上为增函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数,故</a:t>
            </a:r>
            <a:r>
              <a:rPr lang="zh-CN" altLang="en-US" sz="3553" kern="0" spc="-2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.此时,在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∈[3,4]上,(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-3,则应有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3&gt;0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,又因为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综上可知,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41900" y="2440030"/>
          <a:ext cx="419099" cy="692207"/>
        </p:xfrm>
        <a:graphic>
          <a:graphicData uri="http://schemas.openxmlformats.org/presentationml/2006/ole">
            <p:oleObj spid="_x0000_s26626" name="Equation" r:id="rId5" imgW="4224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31069" y="2379763"/>
          <a:ext cx="238124" cy="752474"/>
        </p:xfrm>
        <a:graphic>
          <a:graphicData uri="http://schemas.openxmlformats.org/presentationml/2006/ole">
            <p:oleObj spid="_x0000_s2662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31963" y="3276253"/>
          <a:ext cx="219075" cy="704443"/>
        </p:xfrm>
        <a:graphic>
          <a:graphicData uri="http://schemas.openxmlformats.org/presentationml/2006/ole">
            <p:oleObj spid="_x0000_s26628" name="Equation" r:id="rId7" imgW="2208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20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1.对数的概念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1)对数的定义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一般地,如果①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u="sng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&gt;0且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1)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为底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的对数,记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叫做对数的底数,④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叫做真数.</a:t>
            </a:r>
            <a:endParaRPr lang="zh-CN" altLang="en-US" dirty="0"/>
          </a:p>
        </p:txBody>
      </p:sp>
      <p:grpSp>
        <p:nvGrpSpPr>
          <p:cNvPr id="4" name="组合 11"/>
          <p:cNvGrpSpPr/>
          <p:nvPr/>
        </p:nvGrpSpPr>
        <p:grpSpPr>
          <a:xfrm>
            <a:off x="391493" y="780732"/>
            <a:ext cx="3109068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213" y="1692077"/>
            <a:ext cx="21907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13509" y="3751278"/>
            <a:ext cx="2664296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57325" y="4399350"/>
            <a:ext cx="144016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37645" y="4428381"/>
            <a:ext cx="792088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4069" y="4428381"/>
            <a:ext cx="792088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044058" y="2052117"/>
          <a:ext cx="9630291" cy="2560320"/>
        </p:xfrm>
        <a:graphic>
          <a:graphicData uri="http://schemas.openxmlformats.org/drawingml/2006/table">
            <a:tbl>
              <a:tblPr/>
              <a:tblGrid>
                <a:gridCol w="3210097"/>
                <a:gridCol w="3210097"/>
                <a:gridCol w="3210097"/>
              </a:tblGrid>
              <a:tr h="59406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对数形式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特点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记法</a:t>
                      </a:r>
                    </a:p>
                  </a:txBody>
                  <a:tcPr marL="45720" marR="45720"/>
                </a:tc>
              </a:tr>
              <a:tr h="59406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一般对数</a:t>
                      </a:r>
                      <a:endParaRPr lang="zh-CN" altLang="en-US" sz="2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底数为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&gt;0且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⑤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log</a:t>
                      </a:r>
                      <a:r>
                        <a:rPr lang="zh-CN" altLang="en-US" sz="2400" i="1" u="sng" kern="0" baseline="-1500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720" marR="45720"/>
                </a:tc>
              </a:tr>
              <a:tr h="59406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常用对数</a:t>
                      </a:r>
                      <a:endParaRPr lang="zh-CN" altLang="en-US" sz="2400" kern="0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底数为10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⑥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lg </a:t>
                      </a:r>
                      <a:r>
                        <a:rPr lang="zh-CN" altLang="en-US" sz="2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  <a:tr h="59406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自然对数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底数为e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⑦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24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ln </a:t>
                      </a:r>
                      <a:r>
                        <a:rPr lang="zh-CN" altLang="en-US" sz="24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2400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53269" y="1188021"/>
            <a:ext cx="475252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(2)几种常见对数</a:t>
            </a:r>
            <a:endParaRPr lang="zh-CN" altLang="en-US" sz="28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8045" y="2844205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8045" y="3492277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6037" y="4140349"/>
            <a:ext cx="108012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44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2.对数的性质与运算法则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(1)对数的性质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181" kern="0" spc="329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(2)对数的重要公式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换底公式:⑩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30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均大于0且不等于1);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相关结论:log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226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41" kern="0" spc="12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均大于0且不等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大于0).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65266" y="4658293"/>
            <a:ext cx="390524" cy="40004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311648"/>
          <a:ext cx="695324" cy="352425"/>
        </p:xfrm>
        <a:graphic>
          <a:graphicData uri="http://schemas.openxmlformats.org/presentationml/2006/ole">
            <p:oleObj spid="_x0000_s1026" name="Equation" r:id="rId6" imgW="700800" imgH="35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10978" y="3644248"/>
          <a:ext cx="876300" cy="828675"/>
        </p:xfrm>
        <a:graphic>
          <a:graphicData uri="http://schemas.openxmlformats.org/presentationml/2006/ole">
            <p:oleObj spid="_x0000_s1027" name="Equation" r:id="rId7" imgW="8832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87820" y="4516127"/>
          <a:ext cx="771525" cy="828675"/>
        </p:xfrm>
        <a:graphic>
          <a:graphicData uri="http://schemas.openxmlformats.org/presentationml/2006/ole">
            <p:oleObj spid="_x0000_s1028" name="Equation" r:id="rId8" imgW="777600" imgH="835200" progId="Equation.DSMT4">
              <p:embed/>
            </p:oleObj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89373" y="2412157"/>
            <a:ext cx="648072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09653" y="2412157"/>
            <a:ext cx="72008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81461" y="3852317"/>
            <a:ext cx="108012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933" y="4716413"/>
            <a:ext cx="1152128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310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(3)对数的运算法则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&gt;0,那么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3553" kern="0" spc="-4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89" kern="0" spc="11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</a:t>
            </a:r>
            <a:r>
              <a:rPr lang="zh-CN" altLang="en-US" sz="2068" kern="0" spc="13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0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log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39218" y="2321595"/>
            <a:ext cx="390524" cy="400049"/>
          </a:xfrm>
          <a:prstGeom prst="rect">
            <a:avLst/>
          </a:prstGeom>
        </p:spPr>
      </p:pic>
      <p:pic>
        <p:nvPicPr>
          <p:cNvPr id="4" name="图片 4" descr="textimage3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85051" y="3094357"/>
            <a:ext cx="390524" cy="400049"/>
          </a:xfrm>
          <a:prstGeom prst="rect">
            <a:avLst/>
          </a:prstGeom>
        </p:spPr>
      </p:pic>
      <p:pic>
        <p:nvPicPr>
          <p:cNvPr id="5" name="图片 5" descr="textimage4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59308" y="3769207"/>
            <a:ext cx="390524" cy="400049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84004" y="2951857"/>
          <a:ext cx="400049" cy="752474"/>
        </p:xfrm>
        <a:graphic>
          <a:graphicData uri="http://schemas.openxmlformats.org/presentationml/2006/ole">
            <p:oleObj spid="_x0000_s2050" name="Equation" r:id="rId8" imgW="403200" imgH="75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17219" y="4600089"/>
          <a:ext cx="428625" cy="438150"/>
        </p:xfrm>
        <a:graphic>
          <a:graphicData uri="http://schemas.openxmlformats.org/presentationml/2006/ole">
            <p:oleObj spid="_x0000_s2051" name="Equation" r:id="rId9" imgW="432000" imgH="441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821148" y="4399469"/>
          <a:ext cx="314324" cy="752474"/>
        </p:xfrm>
        <a:graphic>
          <a:graphicData uri="http://schemas.openxmlformats.org/presentationml/2006/ole">
            <p:oleObj spid="_x0000_s2052" name="Equation" r:id="rId10" imgW="316800" imgH="758400" progId="Equation.DSMT4">
              <p:embed/>
            </p:oleObj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81461" y="2340149"/>
            <a:ext cx="216024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49413" y="3132237"/>
            <a:ext cx="216024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21421" y="3780309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18536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3.对数函数的图象与性质</a:t>
            </a:r>
            <a:endParaRPr lang="zh-CN" altLang="en-US" sz="3000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377205" y="1620069"/>
          <a:ext cx="10429915" cy="5158274"/>
        </p:xfrm>
        <a:graphic>
          <a:graphicData uri="http://schemas.openxmlformats.org/drawingml/2006/table">
            <a:tbl>
              <a:tblPr/>
              <a:tblGrid>
                <a:gridCol w="1800200"/>
                <a:gridCol w="4392488"/>
                <a:gridCol w="4237227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0&lt;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&lt;1</a:t>
                      </a:r>
                    </a:p>
                  </a:txBody>
                  <a:tcPr marL="45720" marR="45720"/>
                </a:tc>
              </a:tr>
              <a:tr h="131779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5427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spc="6164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373320">
                <a:tc rowSpan="5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性质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定义域:(0,+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332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值域:R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3319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过点(1,0),即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=1时,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=0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&gt;1时,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&gt;0;当0&lt;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&lt;1时,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&gt;1时,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&lt;0;当0&lt;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&lt;1时,</a:t>
                      </a:r>
                      <a:r>
                        <a:rPr lang="zh-CN" altLang="en-US" sz="24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</a:t>
                      </a:r>
                    </a:p>
                  </a:txBody>
                  <a:tcPr marL="45720" marR="45720"/>
                </a:tc>
              </a:tr>
              <a:tr h="373319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(0,+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)上的增函数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(0,+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4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)上的减函数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5597" y="2412157"/>
            <a:ext cx="1162049" cy="1085849"/>
          </a:xfrm>
          <a:prstGeom prst="rect">
            <a:avLst/>
          </a:prstGeom>
        </p:spPr>
      </p:pic>
      <p:pic>
        <p:nvPicPr>
          <p:cNvPr id="5" name="图片 5" descr="textimage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26077" y="2340149"/>
            <a:ext cx="1276350" cy="113347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32008"/>
            <a:ext cx="11340000" cy="2680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4.反函数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指数函数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1)与对数函数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113" i="1" u="sng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1)互为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反函数,它们的图象关于直线</a:t>
            </a:r>
            <a:r>
              <a:rPr lang="zh-CN" altLang="en-US" sz="2345" kern="0" spc="7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11995" y="2304954"/>
            <a:ext cx="390524" cy="400049"/>
          </a:xfrm>
          <a:prstGeom prst="rect">
            <a:avLst/>
          </a:prstGeom>
        </p:spPr>
      </p:pic>
      <p:pic>
        <p:nvPicPr>
          <p:cNvPr id="4" name="图片 4" descr="textimage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05900" y="2953603"/>
            <a:ext cx="390524" cy="400049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7925" y="2340149"/>
            <a:ext cx="1296144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45757" y="2988221"/>
            <a:ext cx="1152128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D0CEDC61-D180-488D-91B2-A56834848C83}">
  <ds:schemaRefs/>
</ds:datastoreItem>
</file>

<file path=customXml/itemProps10.xml><?xml version="1.0" encoding="utf-8"?>
<ds:datastoreItem xmlns:ds="http://schemas.openxmlformats.org/officeDocument/2006/customXml" ds:itemID="{866CB60D-04CE-4954-9749-D7A5DC7CC0F2}">
  <ds:schemaRefs/>
</ds:datastoreItem>
</file>

<file path=customXml/itemProps11.xml><?xml version="1.0" encoding="utf-8"?>
<ds:datastoreItem xmlns:ds="http://schemas.openxmlformats.org/officeDocument/2006/customXml" ds:itemID="{E20C443C-6EA3-412B-B614-CB3295BF755D}">
  <ds:schemaRefs/>
</ds:datastoreItem>
</file>

<file path=customXml/itemProps12.xml><?xml version="1.0" encoding="utf-8"?>
<ds:datastoreItem xmlns:ds="http://schemas.openxmlformats.org/officeDocument/2006/customXml" ds:itemID="{E5344457-B1C9-4331-8B03-420E2ADCCD81}">
  <ds:schemaRefs/>
</ds:datastoreItem>
</file>

<file path=customXml/itemProps13.xml><?xml version="1.0" encoding="utf-8"?>
<ds:datastoreItem xmlns:ds="http://schemas.openxmlformats.org/officeDocument/2006/customXml" ds:itemID="{F3594384-C3C8-4581-A1D9-49EAF0613C90}">
  <ds:schemaRefs/>
</ds:datastoreItem>
</file>

<file path=customXml/itemProps14.xml><?xml version="1.0" encoding="utf-8"?>
<ds:datastoreItem xmlns:ds="http://schemas.openxmlformats.org/officeDocument/2006/customXml" ds:itemID="{444FFB1A-AD3F-4789-BEF4-95DAF4C22CD6}">
  <ds:schemaRefs/>
</ds:datastoreItem>
</file>

<file path=customXml/itemProps15.xml><?xml version="1.0" encoding="utf-8"?>
<ds:datastoreItem xmlns:ds="http://schemas.openxmlformats.org/officeDocument/2006/customXml" ds:itemID="{A6946535-9561-4752-BD78-36D868A34480}">
  <ds:schemaRefs/>
</ds:datastoreItem>
</file>

<file path=customXml/itemProps16.xml><?xml version="1.0" encoding="utf-8"?>
<ds:datastoreItem xmlns:ds="http://schemas.openxmlformats.org/officeDocument/2006/customXml" ds:itemID="{9BEA8C44-B036-42E5-A899-8CF77E965FE5}">
  <ds:schemaRefs/>
</ds:datastoreItem>
</file>

<file path=customXml/itemProps17.xml><?xml version="1.0" encoding="utf-8"?>
<ds:datastoreItem xmlns:ds="http://schemas.openxmlformats.org/officeDocument/2006/customXml" ds:itemID="{C5D58F08-4B01-40A0-AE7A-33DE63B1FB4F}">
  <ds:schemaRefs/>
</ds:datastoreItem>
</file>

<file path=customXml/itemProps18.xml><?xml version="1.0" encoding="utf-8"?>
<ds:datastoreItem xmlns:ds="http://schemas.openxmlformats.org/officeDocument/2006/customXml" ds:itemID="{03D681E8-DFF5-45EE-BF5F-434BBB993474}">
  <ds:schemaRefs/>
</ds:datastoreItem>
</file>

<file path=customXml/itemProps19.xml><?xml version="1.0" encoding="utf-8"?>
<ds:datastoreItem xmlns:ds="http://schemas.openxmlformats.org/officeDocument/2006/customXml" ds:itemID="{241E5819-C175-4320-A2C2-9852F48BCF9B}">
  <ds:schemaRefs/>
</ds:datastoreItem>
</file>

<file path=customXml/itemProps2.xml><?xml version="1.0" encoding="utf-8"?>
<ds:datastoreItem xmlns:ds="http://schemas.openxmlformats.org/officeDocument/2006/customXml" ds:itemID="{B5D7A362-CA1F-430E-B626-5B61505C8BC4}">
  <ds:schemaRefs/>
</ds:datastoreItem>
</file>

<file path=customXml/itemProps20.xml><?xml version="1.0" encoding="utf-8"?>
<ds:datastoreItem xmlns:ds="http://schemas.openxmlformats.org/officeDocument/2006/customXml" ds:itemID="{853180AD-8423-45B9-8CA1-83D5E4D7AD24}">
  <ds:schemaRefs/>
</ds:datastoreItem>
</file>

<file path=customXml/itemProps21.xml><?xml version="1.0" encoding="utf-8"?>
<ds:datastoreItem xmlns:ds="http://schemas.openxmlformats.org/officeDocument/2006/customXml" ds:itemID="{E2440302-6929-4D81-AF06-A94228B585E6}">
  <ds:schemaRefs/>
</ds:datastoreItem>
</file>

<file path=customXml/itemProps22.xml><?xml version="1.0" encoding="utf-8"?>
<ds:datastoreItem xmlns:ds="http://schemas.openxmlformats.org/officeDocument/2006/customXml" ds:itemID="{39B942A6-344D-4E4E-A70D-5644A8F67097}">
  <ds:schemaRefs/>
</ds:datastoreItem>
</file>

<file path=customXml/itemProps23.xml><?xml version="1.0" encoding="utf-8"?>
<ds:datastoreItem xmlns:ds="http://schemas.openxmlformats.org/officeDocument/2006/customXml" ds:itemID="{923C7CF6-B591-4E66-85D0-835ECD28282F}">
  <ds:schemaRefs/>
</ds:datastoreItem>
</file>

<file path=customXml/itemProps24.xml><?xml version="1.0" encoding="utf-8"?>
<ds:datastoreItem xmlns:ds="http://schemas.openxmlformats.org/officeDocument/2006/customXml" ds:itemID="{C10A8D06-CC23-44B7-A134-BF5E57876F6D}">
  <ds:schemaRefs/>
</ds:datastoreItem>
</file>

<file path=customXml/itemProps25.xml><?xml version="1.0" encoding="utf-8"?>
<ds:datastoreItem xmlns:ds="http://schemas.openxmlformats.org/officeDocument/2006/customXml" ds:itemID="{427F77BD-9B05-41E5-83FE-E7142FCBDC7A}">
  <ds:schemaRefs/>
</ds:datastoreItem>
</file>

<file path=customXml/itemProps26.xml><?xml version="1.0" encoding="utf-8"?>
<ds:datastoreItem xmlns:ds="http://schemas.openxmlformats.org/officeDocument/2006/customXml" ds:itemID="{8BCE00CC-341F-44D0-BA48-5B16E41EDFAE}">
  <ds:schemaRefs/>
</ds:datastoreItem>
</file>

<file path=customXml/itemProps27.xml><?xml version="1.0" encoding="utf-8"?>
<ds:datastoreItem xmlns:ds="http://schemas.openxmlformats.org/officeDocument/2006/customXml" ds:itemID="{D3C17902-19FD-4022-8FB0-34112D961FE1}">
  <ds:schemaRefs/>
</ds:datastoreItem>
</file>

<file path=customXml/itemProps28.xml><?xml version="1.0" encoding="utf-8"?>
<ds:datastoreItem xmlns:ds="http://schemas.openxmlformats.org/officeDocument/2006/customXml" ds:itemID="{55A52665-131B-4CB7-AE4D-85BF2E52A167}">
  <ds:schemaRefs/>
</ds:datastoreItem>
</file>

<file path=customXml/itemProps29.xml><?xml version="1.0" encoding="utf-8"?>
<ds:datastoreItem xmlns:ds="http://schemas.openxmlformats.org/officeDocument/2006/customXml" ds:itemID="{2DE5BB6D-240C-40A6-9842-CAA0D45897F9}">
  <ds:schemaRefs/>
</ds:datastoreItem>
</file>

<file path=customXml/itemProps3.xml><?xml version="1.0" encoding="utf-8"?>
<ds:datastoreItem xmlns:ds="http://schemas.openxmlformats.org/officeDocument/2006/customXml" ds:itemID="{48C90BEE-3406-4826-AE5F-14F45241AF76}">
  <ds:schemaRefs/>
</ds:datastoreItem>
</file>

<file path=customXml/itemProps30.xml><?xml version="1.0" encoding="utf-8"?>
<ds:datastoreItem xmlns:ds="http://schemas.openxmlformats.org/officeDocument/2006/customXml" ds:itemID="{671A2025-58B2-4491-9493-CE5717F954F2}">
  <ds:schemaRefs/>
</ds:datastoreItem>
</file>

<file path=customXml/itemProps31.xml><?xml version="1.0" encoding="utf-8"?>
<ds:datastoreItem xmlns:ds="http://schemas.openxmlformats.org/officeDocument/2006/customXml" ds:itemID="{2370716D-8F92-4523-AC10-C1FBC43D942C}">
  <ds:schemaRefs/>
</ds:datastoreItem>
</file>

<file path=customXml/itemProps32.xml><?xml version="1.0" encoding="utf-8"?>
<ds:datastoreItem xmlns:ds="http://schemas.openxmlformats.org/officeDocument/2006/customXml" ds:itemID="{2E355FD1-6080-4DDB-88E0-B0AEA17B8314}">
  <ds:schemaRefs/>
</ds:datastoreItem>
</file>

<file path=customXml/itemProps4.xml><?xml version="1.0" encoding="utf-8"?>
<ds:datastoreItem xmlns:ds="http://schemas.openxmlformats.org/officeDocument/2006/customXml" ds:itemID="{31B06055-4DE8-4F82-A9B5-497DD284DF0D}">
  <ds:schemaRefs/>
</ds:datastoreItem>
</file>

<file path=customXml/itemProps5.xml><?xml version="1.0" encoding="utf-8"?>
<ds:datastoreItem xmlns:ds="http://schemas.openxmlformats.org/officeDocument/2006/customXml" ds:itemID="{C614E7CD-3023-4503-BF5B-34B8A08A48D1}">
  <ds:schemaRefs/>
</ds:datastoreItem>
</file>

<file path=customXml/itemProps6.xml><?xml version="1.0" encoding="utf-8"?>
<ds:datastoreItem xmlns:ds="http://schemas.openxmlformats.org/officeDocument/2006/customXml" ds:itemID="{B6C540FF-E653-4F97-BA75-F95C6FF86DB8}">
  <ds:schemaRefs/>
</ds:datastoreItem>
</file>

<file path=customXml/itemProps7.xml><?xml version="1.0" encoding="utf-8"?>
<ds:datastoreItem xmlns:ds="http://schemas.openxmlformats.org/officeDocument/2006/customXml" ds:itemID="{550FDE57-4FD9-4B2A-A19D-D2FDDAFC4072}">
  <ds:schemaRefs/>
</ds:datastoreItem>
</file>

<file path=customXml/itemProps8.xml><?xml version="1.0" encoding="utf-8"?>
<ds:datastoreItem xmlns:ds="http://schemas.openxmlformats.org/officeDocument/2006/customXml" ds:itemID="{C007882C-83E8-4477-A50F-35B23A688269}">
  <ds:schemaRefs/>
</ds:datastoreItem>
</file>

<file path=customXml/itemProps9.xml><?xml version="1.0" encoding="utf-8"?>
<ds:datastoreItem xmlns:ds="http://schemas.openxmlformats.org/officeDocument/2006/customXml" ds:itemID="{98183D66-9DD9-400B-86C3-5325E6304F1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第一节　匀变速直线运动</Template>
  <TotalTime>147</TotalTime>
  <Words>821</Words>
  <Application>Microsoft Office PowerPoint</Application>
  <PresentationFormat>自定义</PresentationFormat>
  <Paragraphs>194</Paragraphs>
  <Slides>34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83</cp:revision>
  <dcterms:modified xsi:type="dcterms:W3CDTF">2019-12-05T00:07:47Z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