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customXml/itemProps13.xml" ContentType="application/vnd.openxmlformats-officedocument.customXmlProperties+xml"/>
  <Override PartName="/customXml/itemProps24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customXml/itemProps31.xml" ContentType="application/vnd.openxmlformats-officedocument.customXmlPropertie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customXml/itemProps20.xml" ContentType="application/vnd.openxmlformats-officedocument.customXmlProperties+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customXml/itemProps8.xml" ContentType="application/vnd.openxmlformats-officedocument.customXml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customXml/itemProps6.xml" ContentType="application/vnd.openxmlformats-officedocument.customXmlProperties+xml"/>
  <Override PartName="/customXml/itemProps29.xml" ContentType="application/vnd.openxmlformats-officedocument.customXmlProperties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customXml/itemProps18.xml" ContentType="application/vnd.openxmlformats-officedocument.customXmlProperties+xml"/>
  <Override PartName="/customXml/itemProps27.xml" ContentType="application/vnd.openxmlformats-officedocument.customXml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customXml/itemProps2.xml" ContentType="application/vnd.openxmlformats-officedocument.customXmlProperties+xml"/>
  <Override PartName="/customXml/itemProps16.xml" ContentType="application/vnd.openxmlformats-officedocument.customXmlProperties+xml"/>
  <Override PartName="/customXml/itemProps25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customXml/itemProps14.xml" ContentType="application/vnd.openxmlformats-officedocument.customXmlProperties+xml"/>
  <Override PartName="/customXml/itemProps23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customXml/itemProps12.xml" ContentType="application/vnd.openxmlformats-officedocument.customXmlProperties+xml"/>
  <Override PartName="/customXml/itemProps21.xml" ContentType="application/vnd.openxmlformats-officedocument.customXmlProperties+xml"/>
  <Override PartName="/customXml/itemProps30.xml" ContentType="application/vnd.openxmlformats-officedocument.customXmlProperti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customXml/itemProps9.xml" ContentType="application/vnd.openxmlformats-officedocument.customXmlProperties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customXml/itemProps7.xml" ContentType="application/vnd.openxmlformats-officedocument.customXmlProperties+xml"/>
  <Override PartName="/ppt/notesSlides/notesSlide6.xml" ContentType="application/vnd.openxmlformats-officedocument.presentationml.notesSlide+xml"/>
  <Override PartName="/customXml/itemProps5.xml" ContentType="application/vnd.openxmlformats-officedocument.customXmlProperties+xml"/>
  <Override PartName="/customXml/itemProps17.xml" ContentType="application/vnd.openxmlformats-officedocument.customXmlProperties+xml"/>
  <Override PartName="/customXml/itemProps19.xml" ContentType="application/vnd.openxmlformats-officedocument.customXmlProperties+xml"/>
  <Override PartName="/customXml/itemProps28.xml" ContentType="application/vnd.openxmlformats-officedocument.customXmlProperties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15.xml" ContentType="application/vnd.openxmlformats-officedocument.customXmlProperties+xml"/>
  <Override PartName="/customXml/itemProps26.xml" ContentType="application/vnd.openxmlformats-officedocument.customXmlProperties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customXml/itemProps11.xml" ContentType="application/vnd.openxmlformats-officedocument.customXmlProperties+xml"/>
  <Override PartName="/customXml/itemProps22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notesSlides/notesSlide2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32"/>
  </p:sldMasterIdLst>
  <p:notesMasterIdLst>
    <p:notesMasterId r:id="rId66"/>
  </p:notesMasterIdLst>
  <p:sldIdLst>
    <p:sldId id="256" r:id="rId33"/>
    <p:sldId id="313" r:id="rId34"/>
    <p:sldId id="314" r:id="rId35"/>
    <p:sldId id="265" r:id="rId36"/>
    <p:sldId id="266" r:id="rId37"/>
    <p:sldId id="267" r:id="rId38"/>
    <p:sldId id="268" r:id="rId39"/>
    <p:sldId id="269" r:id="rId40"/>
    <p:sldId id="270" r:id="rId41"/>
    <p:sldId id="272" r:id="rId42"/>
    <p:sldId id="274" r:id="rId43"/>
    <p:sldId id="276" r:id="rId44"/>
    <p:sldId id="277" r:id="rId45"/>
    <p:sldId id="279" r:id="rId46"/>
    <p:sldId id="282" r:id="rId47"/>
    <p:sldId id="287" r:id="rId48"/>
    <p:sldId id="288" r:id="rId49"/>
    <p:sldId id="289" r:id="rId50"/>
    <p:sldId id="290" r:id="rId51"/>
    <p:sldId id="292" r:id="rId52"/>
    <p:sldId id="293" r:id="rId53"/>
    <p:sldId id="297" r:id="rId54"/>
    <p:sldId id="299" r:id="rId55"/>
    <p:sldId id="300" r:id="rId56"/>
    <p:sldId id="302" r:id="rId57"/>
    <p:sldId id="303" r:id="rId58"/>
    <p:sldId id="304" r:id="rId59"/>
    <p:sldId id="305" r:id="rId60"/>
    <p:sldId id="307" r:id="rId61"/>
    <p:sldId id="308" r:id="rId62"/>
    <p:sldId id="310" r:id="rId63"/>
    <p:sldId id="311" r:id="rId64"/>
    <p:sldId id="312" r:id="rId65"/>
  </p:sldIdLst>
  <p:sldSz cx="12131675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7415" autoAdjust="0"/>
  </p:normalViewPr>
  <p:slideViewPr>
    <p:cSldViewPr>
      <p:cViewPr varScale="1">
        <p:scale>
          <a:sx n="87" d="100"/>
          <a:sy n="87" d="100"/>
        </p:scale>
        <p:origin x="-64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customXml" Target="../customXml/item26.xml"/><Relationship Id="rId39" Type="http://schemas.openxmlformats.org/officeDocument/2006/relationships/slide" Target="slides/slide7.xml"/><Relationship Id="rId21" Type="http://schemas.openxmlformats.org/officeDocument/2006/relationships/customXml" Target="../customXml/item21.xml"/><Relationship Id="rId34" Type="http://schemas.openxmlformats.org/officeDocument/2006/relationships/slide" Target="slides/slide2.xml"/><Relationship Id="rId42" Type="http://schemas.openxmlformats.org/officeDocument/2006/relationships/slide" Target="slides/slide10.xml"/><Relationship Id="rId47" Type="http://schemas.openxmlformats.org/officeDocument/2006/relationships/slide" Target="slides/slide15.xml"/><Relationship Id="rId50" Type="http://schemas.openxmlformats.org/officeDocument/2006/relationships/slide" Target="slides/slide18.xml"/><Relationship Id="rId55" Type="http://schemas.openxmlformats.org/officeDocument/2006/relationships/slide" Target="slides/slide23.xml"/><Relationship Id="rId63" Type="http://schemas.openxmlformats.org/officeDocument/2006/relationships/slide" Target="slides/slide31.xml"/><Relationship Id="rId68" Type="http://schemas.openxmlformats.org/officeDocument/2006/relationships/viewProps" Target="viewProps.xml"/><Relationship Id="rId7" Type="http://schemas.openxmlformats.org/officeDocument/2006/relationships/customXml" Target="../customXml/item7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9" Type="http://schemas.openxmlformats.org/officeDocument/2006/relationships/customXml" Target="../customXml/item29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customXml" Target="../customXml/item24.xml"/><Relationship Id="rId32" Type="http://schemas.openxmlformats.org/officeDocument/2006/relationships/slideMaster" Target="slideMasters/slideMaster1.xml"/><Relationship Id="rId37" Type="http://schemas.openxmlformats.org/officeDocument/2006/relationships/slide" Target="slides/slide5.xml"/><Relationship Id="rId40" Type="http://schemas.openxmlformats.org/officeDocument/2006/relationships/slide" Target="slides/slide8.xml"/><Relationship Id="rId45" Type="http://schemas.openxmlformats.org/officeDocument/2006/relationships/slide" Target="slides/slide13.xml"/><Relationship Id="rId53" Type="http://schemas.openxmlformats.org/officeDocument/2006/relationships/slide" Target="slides/slide21.xml"/><Relationship Id="rId58" Type="http://schemas.openxmlformats.org/officeDocument/2006/relationships/slide" Target="slides/slide26.xml"/><Relationship Id="rId66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slide" Target="slides/slide4.xml"/><Relationship Id="rId49" Type="http://schemas.openxmlformats.org/officeDocument/2006/relationships/slide" Target="slides/slide17.xml"/><Relationship Id="rId57" Type="http://schemas.openxmlformats.org/officeDocument/2006/relationships/slide" Target="slides/slide25.xml"/><Relationship Id="rId61" Type="http://schemas.openxmlformats.org/officeDocument/2006/relationships/slide" Target="slides/slide29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customXml" Target="../customXml/item31.xml"/><Relationship Id="rId44" Type="http://schemas.openxmlformats.org/officeDocument/2006/relationships/slide" Target="slides/slide12.xml"/><Relationship Id="rId52" Type="http://schemas.openxmlformats.org/officeDocument/2006/relationships/slide" Target="slides/slide20.xml"/><Relationship Id="rId60" Type="http://schemas.openxmlformats.org/officeDocument/2006/relationships/slide" Target="slides/slide28.xml"/><Relationship Id="rId65" Type="http://schemas.openxmlformats.org/officeDocument/2006/relationships/slide" Target="slides/slide33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30" Type="http://schemas.openxmlformats.org/officeDocument/2006/relationships/customXml" Target="../customXml/item30.xml"/><Relationship Id="rId35" Type="http://schemas.openxmlformats.org/officeDocument/2006/relationships/slide" Target="slides/slide3.xml"/><Relationship Id="rId43" Type="http://schemas.openxmlformats.org/officeDocument/2006/relationships/slide" Target="slides/slide11.xml"/><Relationship Id="rId48" Type="http://schemas.openxmlformats.org/officeDocument/2006/relationships/slide" Target="slides/slide16.xml"/><Relationship Id="rId56" Type="http://schemas.openxmlformats.org/officeDocument/2006/relationships/slide" Target="slides/slide24.xml"/><Relationship Id="rId64" Type="http://schemas.openxmlformats.org/officeDocument/2006/relationships/slide" Target="slides/slide32.xml"/><Relationship Id="rId69" Type="http://schemas.openxmlformats.org/officeDocument/2006/relationships/theme" Target="theme/theme1.xml"/><Relationship Id="rId8" Type="http://schemas.openxmlformats.org/officeDocument/2006/relationships/customXml" Target="../customXml/item8.xml"/><Relationship Id="rId51" Type="http://schemas.openxmlformats.org/officeDocument/2006/relationships/slide" Target="slides/slide19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slide" Target="slides/slide1.xml"/><Relationship Id="rId38" Type="http://schemas.openxmlformats.org/officeDocument/2006/relationships/slide" Target="slides/slide6.xml"/><Relationship Id="rId46" Type="http://schemas.openxmlformats.org/officeDocument/2006/relationships/slide" Target="slides/slide14.xml"/><Relationship Id="rId59" Type="http://schemas.openxmlformats.org/officeDocument/2006/relationships/slide" Target="slides/slide27.xml"/><Relationship Id="rId67" Type="http://schemas.openxmlformats.org/officeDocument/2006/relationships/presProps" Target="presProps.xml"/><Relationship Id="rId20" Type="http://schemas.openxmlformats.org/officeDocument/2006/relationships/customXml" Target="../customXml/item20.xml"/><Relationship Id="rId41" Type="http://schemas.openxmlformats.org/officeDocument/2006/relationships/slide" Target="slides/slide9.xml"/><Relationship Id="rId54" Type="http://schemas.openxmlformats.org/officeDocument/2006/relationships/slide" Target="slides/slide22.xml"/><Relationship Id="rId62" Type="http://schemas.openxmlformats.org/officeDocument/2006/relationships/slide" Target="slides/slide30.xml"/><Relationship Id="rId7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4" Type="http://schemas.openxmlformats.org/officeDocument/2006/relationships/image" Target="../media/image10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68.wmf"/><Relationship Id="rId2" Type="http://schemas.openxmlformats.org/officeDocument/2006/relationships/image" Target="../media/image67.wmf"/><Relationship Id="rId1" Type="http://schemas.openxmlformats.org/officeDocument/2006/relationships/image" Target="../media/image66.wmf"/><Relationship Id="rId6" Type="http://schemas.openxmlformats.org/officeDocument/2006/relationships/image" Target="../media/image71.wmf"/><Relationship Id="rId5" Type="http://schemas.openxmlformats.org/officeDocument/2006/relationships/image" Target="../media/image70.wmf"/><Relationship Id="rId4" Type="http://schemas.openxmlformats.org/officeDocument/2006/relationships/image" Target="../media/image69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4.wmf"/><Relationship Id="rId2" Type="http://schemas.openxmlformats.org/officeDocument/2006/relationships/image" Target="../media/image73.wmf"/><Relationship Id="rId1" Type="http://schemas.openxmlformats.org/officeDocument/2006/relationships/image" Target="../media/image72.wmf"/><Relationship Id="rId5" Type="http://schemas.openxmlformats.org/officeDocument/2006/relationships/image" Target="../media/image76.wmf"/><Relationship Id="rId4" Type="http://schemas.openxmlformats.org/officeDocument/2006/relationships/image" Target="../media/image75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9.wmf"/><Relationship Id="rId2" Type="http://schemas.openxmlformats.org/officeDocument/2006/relationships/image" Target="../media/image78.wmf"/><Relationship Id="rId1" Type="http://schemas.openxmlformats.org/officeDocument/2006/relationships/image" Target="../media/image77.wmf"/><Relationship Id="rId6" Type="http://schemas.openxmlformats.org/officeDocument/2006/relationships/image" Target="../media/image82.wmf"/><Relationship Id="rId5" Type="http://schemas.openxmlformats.org/officeDocument/2006/relationships/image" Target="../media/image81.wmf"/><Relationship Id="rId4" Type="http://schemas.openxmlformats.org/officeDocument/2006/relationships/image" Target="../media/image80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85.wmf"/><Relationship Id="rId7" Type="http://schemas.openxmlformats.org/officeDocument/2006/relationships/image" Target="../media/image89.wmf"/><Relationship Id="rId2" Type="http://schemas.openxmlformats.org/officeDocument/2006/relationships/image" Target="../media/image84.wmf"/><Relationship Id="rId1" Type="http://schemas.openxmlformats.org/officeDocument/2006/relationships/image" Target="../media/image83.wmf"/><Relationship Id="rId6" Type="http://schemas.openxmlformats.org/officeDocument/2006/relationships/image" Target="../media/image88.wmf"/><Relationship Id="rId5" Type="http://schemas.openxmlformats.org/officeDocument/2006/relationships/image" Target="../media/image87.wmf"/><Relationship Id="rId4" Type="http://schemas.openxmlformats.org/officeDocument/2006/relationships/image" Target="../media/image86.wmf"/></Relationships>
</file>

<file path=ppt/drawings/_rels/vmlDrawing14.vml.rels><?xml version="1.0" encoding="UTF-8" standalone="yes"?>
<Relationships xmlns="http://schemas.openxmlformats.org/package/2006/relationships"><Relationship Id="rId8" Type="http://schemas.openxmlformats.org/officeDocument/2006/relationships/image" Target="../media/image98.wmf"/><Relationship Id="rId13" Type="http://schemas.openxmlformats.org/officeDocument/2006/relationships/image" Target="../media/image103.wmf"/><Relationship Id="rId18" Type="http://schemas.openxmlformats.org/officeDocument/2006/relationships/image" Target="../media/image108.wmf"/><Relationship Id="rId3" Type="http://schemas.openxmlformats.org/officeDocument/2006/relationships/image" Target="../media/image93.wmf"/><Relationship Id="rId21" Type="http://schemas.openxmlformats.org/officeDocument/2006/relationships/image" Target="../media/image111.wmf"/><Relationship Id="rId7" Type="http://schemas.openxmlformats.org/officeDocument/2006/relationships/image" Target="../media/image97.wmf"/><Relationship Id="rId12" Type="http://schemas.openxmlformats.org/officeDocument/2006/relationships/image" Target="../media/image102.wmf"/><Relationship Id="rId17" Type="http://schemas.openxmlformats.org/officeDocument/2006/relationships/image" Target="../media/image107.wmf"/><Relationship Id="rId25" Type="http://schemas.openxmlformats.org/officeDocument/2006/relationships/image" Target="../media/image115.wmf"/><Relationship Id="rId2" Type="http://schemas.openxmlformats.org/officeDocument/2006/relationships/image" Target="../media/image92.wmf"/><Relationship Id="rId16" Type="http://schemas.openxmlformats.org/officeDocument/2006/relationships/image" Target="../media/image106.wmf"/><Relationship Id="rId20" Type="http://schemas.openxmlformats.org/officeDocument/2006/relationships/image" Target="../media/image110.wmf"/><Relationship Id="rId1" Type="http://schemas.openxmlformats.org/officeDocument/2006/relationships/image" Target="../media/image91.wmf"/><Relationship Id="rId6" Type="http://schemas.openxmlformats.org/officeDocument/2006/relationships/image" Target="../media/image96.wmf"/><Relationship Id="rId11" Type="http://schemas.openxmlformats.org/officeDocument/2006/relationships/image" Target="../media/image101.wmf"/><Relationship Id="rId24" Type="http://schemas.openxmlformats.org/officeDocument/2006/relationships/image" Target="../media/image114.wmf"/><Relationship Id="rId5" Type="http://schemas.openxmlformats.org/officeDocument/2006/relationships/image" Target="../media/image95.wmf"/><Relationship Id="rId15" Type="http://schemas.openxmlformats.org/officeDocument/2006/relationships/image" Target="../media/image105.wmf"/><Relationship Id="rId23" Type="http://schemas.openxmlformats.org/officeDocument/2006/relationships/image" Target="../media/image113.wmf"/><Relationship Id="rId10" Type="http://schemas.openxmlformats.org/officeDocument/2006/relationships/image" Target="../media/image100.wmf"/><Relationship Id="rId19" Type="http://schemas.openxmlformats.org/officeDocument/2006/relationships/image" Target="../media/image109.wmf"/><Relationship Id="rId4" Type="http://schemas.openxmlformats.org/officeDocument/2006/relationships/image" Target="../media/image94.wmf"/><Relationship Id="rId9" Type="http://schemas.openxmlformats.org/officeDocument/2006/relationships/image" Target="../media/image99.wmf"/><Relationship Id="rId14" Type="http://schemas.openxmlformats.org/officeDocument/2006/relationships/image" Target="../media/image104.wmf"/><Relationship Id="rId22" Type="http://schemas.openxmlformats.org/officeDocument/2006/relationships/image" Target="../media/image112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wmf"/><Relationship Id="rId2" Type="http://schemas.openxmlformats.org/officeDocument/2006/relationships/image" Target="../media/image117.wmf"/><Relationship Id="rId1" Type="http://schemas.openxmlformats.org/officeDocument/2006/relationships/image" Target="../media/image116.wmf"/><Relationship Id="rId6" Type="http://schemas.openxmlformats.org/officeDocument/2006/relationships/image" Target="../media/image121.wmf"/><Relationship Id="rId5" Type="http://schemas.openxmlformats.org/officeDocument/2006/relationships/image" Target="../media/image120.wmf"/><Relationship Id="rId4" Type="http://schemas.openxmlformats.org/officeDocument/2006/relationships/image" Target="../media/image119.wmf"/></Relationships>
</file>

<file path=ppt/drawings/_rels/vmlDrawing16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wmf"/><Relationship Id="rId3" Type="http://schemas.openxmlformats.org/officeDocument/2006/relationships/image" Target="../media/image125.wmf"/><Relationship Id="rId7" Type="http://schemas.openxmlformats.org/officeDocument/2006/relationships/image" Target="../media/image129.wmf"/><Relationship Id="rId2" Type="http://schemas.openxmlformats.org/officeDocument/2006/relationships/image" Target="../media/image124.wmf"/><Relationship Id="rId1" Type="http://schemas.openxmlformats.org/officeDocument/2006/relationships/image" Target="../media/image123.wmf"/><Relationship Id="rId6" Type="http://schemas.openxmlformats.org/officeDocument/2006/relationships/image" Target="../media/image128.wmf"/><Relationship Id="rId11" Type="http://schemas.openxmlformats.org/officeDocument/2006/relationships/image" Target="../media/image133.wmf"/><Relationship Id="rId5" Type="http://schemas.openxmlformats.org/officeDocument/2006/relationships/image" Target="../media/image127.wmf"/><Relationship Id="rId10" Type="http://schemas.openxmlformats.org/officeDocument/2006/relationships/image" Target="../media/image132.wmf"/><Relationship Id="rId4" Type="http://schemas.openxmlformats.org/officeDocument/2006/relationships/image" Target="../media/image126.wmf"/><Relationship Id="rId9" Type="http://schemas.openxmlformats.org/officeDocument/2006/relationships/image" Target="../media/image131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wmf"/><Relationship Id="rId2" Type="http://schemas.openxmlformats.org/officeDocument/2006/relationships/image" Target="../media/image135.wmf"/><Relationship Id="rId1" Type="http://schemas.openxmlformats.org/officeDocument/2006/relationships/image" Target="../media/image134.wmf"/><Relationship Id="rId6" Type="http://schemas.openxmlformats.org/officeDocument/2006/relationships/image" Target="../media/image139.wmf"/><Relationship Id="rId5" Type="http://schemas.openxmlformats.org/officeDocument/2006/relationships/image" Target="../media/image138.wmf"/><Relationship Id="rId4" Type="http://schemas.openxmlformats.org/officeDocument/2006/relationships/image" Target="../media/image137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wmf"/><Relationship Id="rId2" Type="http://schemas.openxmlformats.org/officeDocument/2006/relationships/image" Target="../media/image141.wmf"/><Relationship Id="rId1" Type="http://schemas.openxmlformats.org/officeDocument/2006/relationships/image" Target="../media/image140.wmf"/><Relationship Id="rId4" Type="http://schemas.openxmlformats.org/officeDocument/2006/relationships/image" Target="../media/image143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wmf"/><Relationship Id="rId7" Type="http://schemas.openxmlformats.org/officeDocument/2006/relationships/image" Target="../media/image151.wmf"/><Relationship Id="rId2" Type="http://schemas.openxmlformats.org/officeDocument/2006/relationships/image" Target="../media/image146.wmf"/><Relationship Id="rId1" Type="http://schemas.openxmlformats.org/officeDocument/2006/relationships/image" Target="../media/image145.wmf"/><Relationship Id="rId6" Type="http://schemas.openxmlformats.org/officeDocument/2006/relationships/image" Target="../media/image150.wmf"/><Relationship Id="rId5" Type="http://schemas.openxmlformats.org/officeDocument/2006/relationships/image" Target="../media/image149.wmf"/><Relationship Id="rId4" Type="http://schemas.openxmlformats.org/officeDocument/2006/relationships/image" Target="../media/image148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4" Type="http://schemas.openxmlformats.org/officeDocument/2006/relationships/image" Target="../media/image17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2.wmf"/></Relationships>
</file>

<file path=ppt/drawings/_rels/vmlDrawing2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1.wmf"/><Relationship Id="rId3" Type="http://schemas.openxmlformats.org/officeDocument/2006/relationships/image" Target="../media/image156.wmf"/><Relationship Id="rId7" Type="http://schemas.openxmlformats.org/officeDocument/2006/relationships/image" Target="../media/image160.wmf"/><Relationship Id="rId2" Type="http://schemas.openxmlformats.org/officeDocument/2006/relationships/image" Target="../media/image155.wmf"/><Relationship Id="rId1" Type="http://schemas.openxmlformats.org/officeDocument/2006/relationships/image" Target="../media/image154.wmf"/><Relationship Id="rId6" Type="http://schemas.openxmlformats.org/officeDocument/2006/relationships/image" Target="../media/image159.wmf"/><Relationship Id="rId5" Type="http://schemas.openxmlformats.org/officeDocument/2006/relationships/image" Target="../media/image158.wmf"/><Relationship Id="rId4" Type="http://schemas.openxmlformats.org/officeDocument/2006/relationships/image" Target="../media/image157.w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wmf"/><Relationship Id="rId2" Type="http://schemas.openxmlformats.org/officeDocument/2006/relationships/image" Target="../media/image163.wmf"/><Relationship Id="rId1" Type="http://schemas.openxmlformats.org/officeDocument/2006/relationships/image" Target="../media/image162.wmf"/><Relationship Id="rId4" Type="http://schemas.openxmlformats.org/officeDocument/2006/relationships/image" Target="../media/image165.w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wmf"/><Relationship Id="rId7" Type="http://schemas.openxmlformats.org/officeDocument/2006/relationships/image" Target="../media/image172.wmf"/><Relationship Id="rId2" Type="http://schemas.openxmlformats.org/officeDocument/2006/relationships/image" Target="../media/image167.wmf"/><Relationship Id="rId1" Type="http://schemas.openxmlformats.org/officeDocument/2006/relationships/image" Target="../media/image166.wmf"/><Relationship Id="rId6" Type="http://schemas.openxmlformats.org/officeDocument/2006/relationships/image" Target="../media/image171.wmf"/><Relationship Id="rId5" Type="http://schemas.openxmlformats.org/officeDocument/2006/relationships/image" Target="../media/image170.wmf"/><Relationship Id="rId4" Type="http://schemas.openxmlformats.org/officeDocument/2006/relationships/image" Target="../media/image169.wmf"/></Relationships>
</file>

<file path=ppt/drawings/_rels/vmlDrawing2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wmf"/><Relationship Id="rId2" Type="http://schemas.openxmlformats.org/officeDocument/2006/relationships/image" Target="../media/image176.wmf"/><Relationship Id="rId1" Type="http://schemas.openxmlformats.org/officeDocument/2006/relationships/image" Target="../media/image175.wmf"/><Relationship Id="rId4" Type="http://schemas.openxmlformats.org/officeDocument/2006/relationships/image" Target="../media/image178.wmf"/></Relationships>
</file>

<file path=ppt/drawings/_rels/vmlDrawing2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0.wmf"/><Relationship Id="rId1" Type="http://schemas.openxmlformats.org/officeDocument/2006/relationships/image" Target="../media/image179.w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1.wmf"/></Relationships>
</file>

<file path=ppt/drawings/_rels/vmlDrawing2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wmf"/><Relationship Id="rId2" Type="http://schemas.openxmlformats.org/officeDocument/2006/relationships/image" Target="../media/image183.wmf"/><Relationship Id="rId1" Type="http://schemas.openxmlformats.org/officeDocument/2006/relationships/image" Target="../media/image182.wmf"/><Relationship Id="rId4" Type="http://schemas.openxmlformats.org/officeDocument/2006/relationships/image" Target="../media/image185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3" Type="http://schemas.openxmlformats.org/officeDocument/2006/relationships/image" Target="../media/image20.wmf"/><Relationship Id="rId7" Type="http://schemas.openxmlformats.org/officeDocument/2006/relationships/image" Target="../media/image24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4" Type="http://schemas.openxmlformats.org/officeDocument/2006/relationships/image" Target="../media/image32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13" Type="http://schemas.openxmlformats.org/officeDocument/2006/relationships/image" Target="../media/image46.wmf"/><Relationship Id="rId3" Type="http://schemas.openxmlformats.org/officeDocument/2006/relationships/image" Target="../media/image36.wmf"/><Relationship Id="rId7" Type="http://schemas.openxmlformats.org/officeDocument/2006/relationships/image" Target="../media/image40.wmf"/><Relationship Id="rId12" Type="http://schemas.openxmlformats.org/officeDocument/2006/relationships/image" Target="../media/image45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Relationship Id="rId6" Type="http://schemas.openxmlformats.org/officeDocument/2006/relationships/image" Target="../media/image39.wmf"/><Relationship Id="rId11" Type="http://schemas.openxmlformats.org/officeDocument/2006/relationships/image" Target="../media/image44.wmf"/><Relationship Id="rId5" Type="http://schemas.openxmlformats.org/officeDocument/2006/relationships/image" Target="../media/image38.wmf"/><Relationship Id="rId10" Type="http://schemas.openxmlformats.org/officeDocument/2006/relationships/image" Target="../media/image43.wmf"/><Relationship Id="rId4" Type="http://schemas.openxmlformats.org/officeDocument/2006/relationships/image" Target="../media/image37.wmf"/><Relationship Id="rId9" Type="http://schemas.openxmlformats.org/officeDocument/2006/relationships/image" Target="../media/image42.wmf"/><Relationship Id="rId14" Type="http://schemas.openxmlformats.org/officeDocument/2006/relationships/image" Target="../media/image47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2" Type="http://schemas.openxmlformats.org/officeDocument/2006/relationships/image" Target="../media/image50.wmf"/><Relationship Id="rId1" Type="http://schemas.openxmlformats.org/officeDocument/2006/relationships/image" Target="../media/image49.wmf"/><Relationship Id="rId6" Type="http://schemas.openxmlformats.org/officeDocument/2006/relationships/image" Target="../media/image54.wmf"/><Relationship Id="rId5" Type="http://schemas.openxmlformats.org/officeDocument/2006/relationships/image" Target="../media/image53.wmf"/><Relationship Id="rId4" Type="http://schemas.openxmlformats.org/officeDocument/2006/relationships/image" Target="../media/image52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58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Relationship Id="rId6" Type="http://schemas.openxmlformats.org/officeDocument/2006/relationships/image" Target="../media/image61.wmf"/><Relationship Id="rId5" Type="http://schemas.openxmlformats.org/officeDocument/2006/relationships/image" Target="../media/image60.wmf"/><Relationship Id="rId4" Type="http://schemas.openxmlformats.org/officeDocument/2006/relationships/image" Target="../media/image59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64.wmf"/><Relationship Id="rId1" Type="http://schemas.openxmlformats.org/officeDocument/2006/relationships/image" Target="../media/image6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pPr/>
              <a:t>2019/12/3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"/>
            <a:ext cx="12131675" cy="1339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 descr="E:\2017与2018年工作文件\2017与2018图书制作文件\3·2项目\2018年工作文件\2019版32一轮制作文件\2019版一轮PPT模板\2019版32一轮PPT模板(终稿)+-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"/>
            <a:ext cx="12131675" cy="68863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99595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总纲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20088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总纲目录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66858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教材研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8939343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教材研读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6343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考点突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8939385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考点突破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19471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6584" y="274679"/>
            <a:ext cx="10918508" cy="114315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6584" y="1600424"/>
            <a:ext cx="10918508" cy="452659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6584" y="6357239"/>
            <a:ext cx="2830724" cy="36517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44989" y="6357239"/>
            <a:ext cx="3841697" cy="36517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94368" y="6357239"/>
            <a:ext cx="2830724" cy="36517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480712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12" Type="http://schemas.openxmlformats.org/officeDocument/2006/relationships/slide" Target="../slides/slide16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slide" Target="../slides/slide4.xml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E:\2017与2018年工作文件\2017与2018图书制作文件\3·2项目\2018年工作文件\2019版32一轮制作文件\2019版一轮PPT模板\2019版32一轮PPT模板-02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-6574"/>
            <a:ext cx="12131675" cy="6839903"/>
          </a:xfrm>
          <a:prstGeom prst="rect">
            <a:avLst/>
          </a:prstGeom>
          <a:noFill/>
        </p:spPr>
      </p:pic>
      <p:pic>
        <p:nvPicPr>
          <p:cNvPr id="10" name="Picture 3" descr="E:\2017年工作文件\2017图书制作文件\3·2项目\2019版32 学考与选考浙江版\32选考ppt设计制作参考\2019版32一轮PPT模板(终稿)-06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463934" y="285044"/>
            <a:ext cx="3704794" cy="437094"/>
          </a:xfrm>
          <a:prstGeom prst="rect">
            <a:avLst/>
          </a:prstGeom>
          <a:noFill/>
        </p:spPr>
      </p:pic>
      <p:grpSp>
        <p:nvGrpSpPr>
          <p:cNvPr id="2" name="组合 38"/>
          <p:cNvGrpSpPr/>
          <p:nvPr/>
        </p:nvGrpSpPr>
        <p:grpSpPr>
          <a:xfrm>
            <a:off x="10415854" y="-1260251"/>
            <a:ext cx="1427409" cy="1203315"/>
            <a:chOff x="7870558" y="-1072311"/>
            <a:chExt cx="936105" cy="566538"/>
          </a:xfrm>
        </p:grpSpPr>
        <p:sp>
          <p:nvSpPr>
            <p:cNvPr id="8" name="圆角矩形 7"/>
            <p:cNvSpPr/>
            <p:nvPr userDrawn="1"/>
          </p:nvSpPr>
          <p:spPr>
            <a:xfrm>
              <a:off x="7908925" y="-1043708"/>
              <a:ext cx="833140" cy="537935"/>
            </a:xfrm>
            <a:prstGeom prst="roundRect">
              <a:avLst/>
            </a:prstGeom>
            <a:solidFill>
              <a:srgbClr val="FFC000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1216225" rtl="0" eaLnBrk="1" latinLnBrk="0" hangingPunct="1"/>
              <a:endParaRPr lang="zh-CN" altLang="en-US" sz="2394" kern="1200" dirty="0">
                <a:ln>
                  <a:solidFill>
                    <a:srgbClr val="00B0F0"/>
                  </a:solidFill>
                </a:ln>
                <a:solidFill>
                  <a:schemeClr val="lt1"/>
                </a:solidFill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9" name="TextBox 8"/>
            <p:cNvSpPr txBox="1"/>
            <p:nvPr userDrawn="1"/>
          </p:nvSpPr>
          <p:spPr>
            <a:xfrm>
              <a:off x="7870558" y="-1072311"/>
              <a:ext cx="936105" cy="5665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ctr" defTabSz="121622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62" dirty="0" smtClean="0">
                  <a:latin typeface="黑体" panose="02010600030101010101" pitchFamily="65" charset="-122"/>
                  <a:ea typeface="黑体" panose="02010600030101010101" pitchFamily="65" charset="-122"/>
                  <a:hlinkClick r:id="rId10" action="ppaction://hlinksldjump"/>
                </a:rPr>
                <a:t>总纲目录</a:t>
              </a:r>
              <a:endParaRPr lang="en-US" altLang="zh-CN" sz="1862" dirty="0" smtClean="0">
                <a:latin typeface="黑体" panose="02010600030101010101" pitchFamily="65" charset="-122"/>
                <a:ea typeface="黑体" panose="02010600030101010101" pitchFamily="65" charset="-122"/>
              </a:endParaRPr>
            </a:p>
            <a:p>
              <a:pPr marL="0" marR="0" indent="0" algn="ctr" defTabSz="121622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62" dirty="0" smtClean="0">
                  <a:latin typeface="黑体" panose="02010600030101010101" pitchFamily="65" charset="-122"/>
                  <a:ea typeface="黑体" panose="02010600030101010101" pitchFamily="65" charset="-122"/>
                  <a:hlinkClick r:id="rId11" action="ppaction://hlinksldjump"/>
                </a:rPr>
                <a:t>教材研读</a:t>
              </a:r>
              <a:endParaRPr lang="en-US" altLang="zh-CN" sz="1862" dirty="0" smtClean="0">
                <a:latin typeface="黑体" panose="02010600030101010101" pitchFamily="65" charset="-122"/>
                <a:ea typeface="黑体" panose="02010600030101010101" pitchFamily="65" charset="-122"/>
              </a:endParaRPr>
            </a:p>
            <a:p>
              <a:pPr marL="0" marR="0" indent="0" algn="ctr" defTabSz="121622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62" dirty="0" smtClean="0">
                  <a:latin typeface="黑体" panose="02010600030101010101" pitchFamily="65" charset="-122"/>
                  <a:ea typeface="黑体" panose="02010600030101010101" pitchFamily="65" charset="-122"/>
                  <a:hlinkClick r:id="rId12" action="ppaction://hlinksldjump"/>
                </a:rPr>
                <a:t>考点突破</a:t>
              </a:r>
              <a:endParaRPr lang="zh-CN" altLang="en-US" sz="1862" dirty="0" smtClean="0">
                <a:latin typeface="黑体" panose="02010600030101010101" pitchFamily="65" charset="-122"/>
                <a:ea typeface="黑体" panose="02010600030101010101" pitchFamily="65" charset="-122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0436558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栏目索引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-17582" y="576084"/>
            <a:ext cx="8547683" cy="18430"/>
          </a:xfrm>
          <a:prstGeom prst="line">
            <a:avLst/>
          </a:prstGeom>
          <a:ln>
            <a:solidFill>
              <a:srgbClr val="E275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090611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</p:sldLayoutIdLs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 -0.14467 L 0.004 0.29723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 -0.07269 L 0.004 -0.38773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  <p:txStyles>
    <p:titleStyle>
      <a:lvl1pPr algn="ctr" defTabSz="1216225" rtl="0" eaLnBrk="1" latinLnBrk="0" hangingPunct="1">
        <a:spcBef>
          <a:spcPct val="0"/>
        </a:spcBef>
        <a:buNone/>
        <a:defRPr sz="585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6084" indent="-456084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4256" kern="1200">
          <a:solidFill>
            <a:schemeClr val="tx1"/>
          </a:solidFill>
          <a:latin typeface="+mn-lt"/>
          <a:ea typeface="+mn-ea"/>
          <a:cs typeface="+mn-cs"/>
        </a:defRPr>
      </a:lvl1pPr>
      <a:lvl2pPr marL="988182" indent="-380069" algn="l" defTabSz="121622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24" kern="1200">
          <a:solidFill>
            <a:schemeClr val="tx1"/>
          </a:solidFill>
          <a:latin typeface="+mn-lt"/>
          <a:ea typeface="+mn-ea"/>
          <a:cs typeface="+mn-cs"/>
        </a:defRPr>
      </a:lvl2pPr>
      <a:lvl3pPr marL="1520281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3192" kern="1200">
          <a:solidFill>
            <a:schemeClr val="tx1"/>
          </a:solidFill>
          <a:latin typeface="+mn-lt"/>
          <a:ea typeface="+mn-ea"/>
          <a:cs typeface="+mn-cs"/>
        </a:defRPr>
      </a:lvl3pPr>
      <a:lvl4pPr marL="2128393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0" kern="1200">
          <a:solidFill>
            <a:schemeClr val="tx1"/>
          </a:solidFill>
          <a:latin typeface="+mn-lt"/>
          <a:ea typeface="+mn-ea"/>
          <a:cs typeface="+mn-cs"/>
        </a:defRPr>
      </a:lvl4pPr>
      <a:lvl5pPr marL="2736506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»"/>
        <a:defRPr sz="2660" kern="1200">
          <a:solidFill>
            <a:schemeClr val="tx1"/>
          </a:solidFill>
          <a:latin typeface="+mn-lt"/>
          <a:ea typeface="+mn-ea"/>
          <a:cs typeface="+mn-cs"/>
        </a:defRPr>
      </a:lvl5pPr>
      <a:lvl6pPr marL="3344619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6pPr>
      <a:lvl7pPr marL="3952729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7pPr>
      <a:lvl8pPr marL="4559997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8pPr>
      <a:lvl9pPr marL="5168110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1pPr>
      <a:lvl2pPr marL="608113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2pPr>
      <a:lvl3pPr marL="1216225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3pPr>
      <a:lvl4pPr marL="1824337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4pPr>
      <a:lvl5pPr marL="2432448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5pPr>
      <a:lvl6pPr marL="3040561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6pPr>
      <a:lvl7pPr marL="3648674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7pPr>
      <a:lvl8pPr marL="4256786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8pPr>
      <a:lvl9pPr marL="4864052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customXml" Target="../../customXml/item16.xml"/><Relationship Id="rId5" Type="http://schemas.openxmlformats.org/officeDocument/2006/relationships/image" Target="../media/image6.png"/><Relationship Id="rId4" Type="http://schemas.openxmlformats.org/officeDocument/2006/relationships/hyperlink" Target="http://www.mzwhzx.cn/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1.bin"/><Relationship Id="rId3" Type="http://schemas.openxmlformats.org/officeDocument/2006/relationships/slideLayout" Target="../slideLayouts/slideLayout3.xml"/><Relationship Id="rId7" Type="http://schemas.openxmlformats.org/officeDocument/2006/relationships/oleObject" Target="../embeddings/oleObject40.bin"/><Relationship Id="rId2" Type="http://schemas.openxmlformats.org/officeDocument/2006/relationships/customXml" Target="../../customXml/item30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9.bin"/><Relationship Id="rId11" Type="http://schemas.openxmlformats.org/officeDocument/2006/relationships/image" Target="../media/image55.png"/><Relationship Id="rId5" Type="http://schemas.openxmlformats.org/officeDocument/2006/relationships/oleObject" Target="../embeddings/oleObject38.bin"/><Relationship Id="rId10" Type="http://schemas.openxmlformats.org/officeDocument/2006/relationships/oleObject" Target="../embeddings/oleObject43.bin"/><Relationship Id="rId4" Type="http://schemas.openxmlformats.org/officeDocument/2006/relationships/notesSlide" Target="../notesSlides/notesSlide8.xml"/><Relationship Id="rId9" Type="http://schemas.openxmlformats.org/officeDocument/2006/relationships/oleObject" Target="../embeddings/oleObject42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6.bin"/><Relationship Id="rId3" Type="http://schemas.openxmlformats.org/officeDocument/2006/relationships/slideLayout" Target="../slideLayouts/slideLayout3.xml"/><Relationship Id="rId7" Type="http://schemas.openxmlformats.org/officeDocument/2006/relationships/oleObject" Target="../embeddings/oleObject45.bin"/><Relationship Id="rId2" Type="http://schemas.openxmlformats.org/officeDocument/2006/relationships/customXml" Target="../../customXml/item15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62.jpeg"/><Relationship Id="rId11" Type="http://schemas.openxmlformats.org/officeDocument/2006/relationships/oleObject" Target="../embeddings/oleObject49.bin"/><Relationship Id="rId5" Type="http://schemas.openxmlformats.org/officeDocument/2006/relationships/oleObject" Target="../embeddings/oleObject44.bin"/><Relationship Id="rId10" Type="http://schemas.openxmlformats.org/officeDocument/2006/relationships/oleObject" Target="../embeddings/oleObject48.bin"/><Relationship Id="rId4" Type="http://schemas.openxmlformats.org/officeDocument/2006/relationships/notesSlide" Target="../notesSlides/notesSlide9.xml"/><Relationship Id="rId9" Type="http://schemas.openxmlformats.org/officeDocument/2006/relationships/oleObject" Target="../embeddings/oleObject47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oleObject" Target="../embeddings/oleObject51.bin"/><Relationship Id="rId2" Type="http://schemas.openxmlformats.org/officeDocument/2006/relationships/customXml" Target="../../customXml/item4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50.bin"/><Relationship Id="rId5" Type="http://schemas.openxmlformats.org/officeDocument/2006/relationships/image" Target="../media/image65.jpeg"/><Relationship Id="rId4" Type="http://schemas.openxmlformats.org/officeDocument/2006/relationships/notesSlide" Target="../notesSlides/notesSlide10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5.bin"/><Relationship Id="rId3" Type="http://schemas.openxmlformats.org/officeDocument/2006/relationships/slideLayout" Target="../slideLayouts/slideLayout3.xml"/><Relationship Id="rId7" Type="http://schemas.openxmlformats.org/officeDocument/2006/relationships/oleObject" Target="../embeddings/oleObject54.bin"/><Relationship Id="rId2" Type="http://schemas.openxmlformats.org/officeDocument/2006/relationships/customXml" Target="../../customXml/item27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53.bin"/><Relationship Id="rId5" Type="http://schemas.openxmlformats.org/officeDocument/2006/relationships/oleObject" Target="../embeddings/oleObject52.bin"/><Relationship Id="rId10" Type="http://schemas.openxmlformats.org/officeDocument/2006/relationships/oleObject" Target="../embeddings/oleObject57.bin"/><Relationship Id="rId4" Type="http://schemas.openxmlformats.org/officeDocument/2006/relationships/notesSlide" Target="../notesSlides/notesSlide11.xml"/><Relationship Id="rId9" Type="http://schemas.openxmlformats.org/officeDocument/2006/relationships/oleObject" Target="../embeddings/oleObject56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0.bin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3.jpeg"/><Relationship Id="rId2" Type="http://schemas.openxmlformats.org/officeDocument/2006/relationships/customXml" Target="../../customXml/item5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59.bin"/><Relationship Id="rId5" Type="http://schemas.openxmlformats.org/officeDocument/2006/relationships/oleObject" Target="../embeddings/oleObject58.bin"/><Relationship Id="rId10" Type="http://schemas.openxmlformats.org/officeDocument/2006/relationships/oleObject" Target="../embeddings/oleObject62.bin"/><Relationship Id="rId4" Type="http://schemas.openxmlformats.org/officeDocument/2006/relationships/notesSlide" Target="../notesSlides/notesSlide12.xml"/><Relationship Id="rId9" Type="http://schemas.openxmlformats.org/officeDocument/2006/relationships/oleObject" Target="../embeddings/oleObject61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6.bin"/><Relationship Id="rId3" Type="http://schemas.openxmlformats.org/officeDocument/2006/relationships/slideLayout" Target="../slideLayouts/slideLayout3.xml"/><Relationship Id="rId7" Type="http://schemas.openxmlformats.org/officeDocument/2006/relationships/oleObject" Target="../embeddings/oleObject65.bin"/><Relationship Id="rId2" Type="http://schemas.openxmlformats.org/officeDocument/2006/relationships/customXml" Target="../../customXml/item14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64.bin"/><Relationship Id="rId5" Type="http://schemas.openxmlformats.org/officeDocument/2006/relationships/oleObject" Target="../embeddings/oleObject63.bin"/><Relationship Id="rId10" Type="http://schemas.openxmlformats.org/officeDocument/2006/relationships/oleObject" Target="../embeddings/oleObject68.bin"/><Relationship Id="rId4" Type="http://schemas.openxmlformats.org/officeDocument/2006/relationships/notesSlide" Target="../notesSlides/notesSlide13.xml"/><Relationship Id="rId9" Type="http://schemas.openxmlformats.org/officeDocument/2006/relationships/oleObject" Target="../embeddings/oleObject67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2.bin"/><Relationship Id="rId13" Type="http://schemas.openxmlformats.org/officeDocument/2006/relationships/image" Target="../media/image90.png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71.bin"/><Relationship Id="rId12" Type="http://schemas.openxmlformats.org/officeDocument/2006/relationships/image" Target="../media/image11.png"/><Relationship Id="rId2" Type="http://schemas.openxmlformats.org/officeDocument/2006/relationships/customXml" Target="../../customXml/item8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70.bin"/><Relationship Id="rId11" Type="http://schemas.openxmlformats.org/officeDocument/2006/relationships/oleObject" Target="../embeddings/oleObject75.bin"/><Relationship Id="rId5" Type="http://schemas.openxmlformats.org/officeDocument/2006/relationships/oleObject" Target="../embeddings/oleObject69.bin"/><Relationship Id="rId10" Type="http://schemas.openxmlformats.org/officeDocument/2006/relationships/oleObject" Target="../embeddings/oleObject74.bin"/><Relationship Id="rId4" Type="http://schemas.openxmlformats.org/officeDocument/2006/relationships/notesSlide" Target="../notesSlides/notesSlide14.xml"/><Relationship Id="rId9" Type="http://schemas.openxmlformats.org/officeDocument/2006/relationships/oleObject" Target="../embeddings/oleObject73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7.bin"/><Relationship Id="rId13" Type="http://schemas.openxmlformats.org/officeDocument/2006/relationships/oleObject" Target="../embeddings/oleObject82.bin"/><Relationship Id="rId18" Type="http://schemas.openxmlformats.org/officeDocument/2006/relationships/oleObject" Target="../embeddings/oleObject87.bin"/><Relationship Id="rId26" Type="http://schemas.openxmlformats.org/officeDocument/2006/relationships/oleObject" Target="../embeddings/oleObject95.bin"/><Relationship Id="rId3" Type="http://schemas.openxmlformats.org/officeDocument/2006/relationships/slideLayout" Target="../slideLayouts/slideLayout4.xml"/><Relationship Id="rId21" Type="http://schemas.openxmlformats.org/officeDocument/2006/relationships/oleObject" Target="../embeddings/oleObject90.bin"/><Relationship Id="rId7" Type="http://schemas.openxmlformats.org/officeDocument/2006/relationships/oleObject" Target="../embeddings/oleObject76.bin"/><Relationship Id="rId12" Type="http://schemas.openxmlformats.org/officeDocument/2006/relationships/oleObject" Target="../embeddings/oleObject81.bin"/><Relationship Id="rId17" Type="http://schemas.openxmlformats.org/officeDocument/2006/relationships/oleObject" Target="../embeddings/oleObject86.bin"/><Relationship Id="rId25" Type="http://schemas.openxmlformats.org/officeDocument/2006/relationships/oleObject" Target="../embeddings/oleObject94.bin"/><Relationship Id="rId2" Type="http://schemas.openxmlformats.org/officeDocument/2006/relationships/customXml" Target="../../customXml/item9.xml"/><Relationship Id="rId16" Type="http://schemas.openxmlformats.org/officeDocument/2006/relationships/oleObject" Target="../embeddings/oleObject85.bin"/><Relationship Id="rId20" Type="http://schemas.openxmlformats.org/officeDocument/2006/relationships/oleObject" Target="../embeddings/oleObject89.bin"/><Relationship Id="rId29" Type="http://schemas.openxmlformats.org/officeDocument/2006/relationships/oleObject" Target="../embeddings/oleObject98.bin"/><Relationship Id="rId1" Type="http://schemas.openxmlformats.org/officeDocument/2006/relationships/vmlDrawing" Target="../drawings/vmlDrawing14.vml"/><Relationship Id="rId6" Type="http://schemas.openxmlformats.org/officeDocument/2006/relationships/image" Target="../media/image48.jpeg"/><Relationship Id="rId11" Type="http://schemas.openxmlformats.org/officeDocument/2006/relationships/oleObject" Target="../embeddings/oleObject80.bin"/><Relationship Id="rId24" Type="http://schemas.openxmlformats.org/officeDocument/2006/relationships/oleObject" Target="../embeddings/oleObject93.bin"/><Relationship Id="rId5" Type="http://schemas.openxmlformats.org/officeDocument/2006/relationships/image" Target="../media/image33.jpeg"/><Relationship Id="rId15" Type="http://schemas.openxmlformats.org/officeDocument/2006/relationships/oleObject" Target="../embeddings/oleObject84.bin"/><Relationship Id="rId23" Type="http://schemas.openxmlformats.org/officeDocument/2006/relationships/oleObject" Target="../embeddings/oleObject92.bin"/><Relationship Id="rId28" Type="http://schemas.openxmlformats.org/officeDocument/2006/relationships/oleObject" Target="../embeddings/oleObject97.bin"/><Relationship Id="rId10" Type="http://schemas.openxmlformats.org/officeDocument/2006/relationships/oleObject" Target="../embeddings/oleObject79.bin"/><Relationship Id="rId19" Type="http://schemas.openxmlformats.org/officeDocument/2006/relationships/oleObject" Target="../embeddings/oleObject88.bin"/><Relationship Id="rId31" Type="http://schemas.openxmlformats.org/officeDocument/2006/relationships/oleObject" Target="../embeddings/oleObject100.bin"/><Relationship Id="rId4" Type="http://schemas.openxmlformats.org/officeDocument/2006/relationships/notesSlide" Target="../notesSlides/notesSlide15.xml"/><Relationship Id="rId9" Type="http://schemas.openxmlformats.org/officeDocument/2006/relationships/oleObject" Target="../embeddings/oleObject78.bin"/><Relationship Id="rId14" Type="http://schemas.openxmlformats.org/officeDocument/2006/relationships/oleObject" Target="../embeddings/oleObject83.bin"/><Relationship Id="rId22" Type="http://schemas.openxmlformats.org/officeDocument/2006/relationships/oleObject" Target="../embeddings/oleObject91.bin"/><Relationship Id="rId27" Type="http://schemas.openxmlformats.org/officeDocument/2006/relationships/oleObject" Target="../embeddings/oleObject96.bin"/><Relationship Id="rId30" Type="http://schemas.openxmlformats.org/officeDocument/2006/relationships/oleObject" Target="../embeddings/oleObject99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3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02.bin"/><Relationship Id="rId2" Type="http://schemas.openxmlformats.org/officeDocument/2006/relationships/customXml" Target="../../customXml/item31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101.bin"/><Relationship Id="rId11" Type="http://schemas.openxmlformats.org/officeDocument/2006/relationships/oleObject" Target="../embeddings/oleObject106.bin"/><Relationship Id="rId5" Type="http://schemas.openxmlformats.org/officeDocument/2006/relationships/image" Target="../media/image122.jpeg"/><Relationship Id="rId10" Type="http://schemas.openxmlformats.org/officeDocument/2006/relationships/oleObject" Target="../embeddings/oleObject105.bin"/><Relationship Id="rId4" Type="http://schemas.openxmlformats.org/officeDocument/2006/relationships/notesSlide" Target="../notesSlides/notesSlide16.xml"/><Relationship Id="rId9" Type="http://schemas.openxmlformats.org/officeDocument/2006/relationships/oleObject" Target="../embeddings/oleObject104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9.bin"/><Relationship Id="rId13" Type="http://schemas.openxmlformats.org/officeDocument/2006/relationships/oleObject" Target="../embeddings/oleObject114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08.bin"/><Relationship Id="rId12" Type="http://schemas.openxmlformats.org/officeDocument/2006/relationships/oleObject" Target="../embeddings/oleObject113.bin"/><Relationship Id="rId2" Type="http://schemas.openxmlformats.org/officeDocument/2006/relationships/customXml" Target="../../customXml/item12.xml"/><Relationship Id="rId16" Type="http://schemas.openxmlformats.org/officeDocument/2006/relationships/oleObject" Target="../embeddings/oleObject117.bin"/><Relationship Id="rId1" Type="http://schemas.openxmlformats.org/officeDocument/2006/relationships/vmlDrawing" Target="../drawings/vmlDrawing16.vml"/><Relationship Id="rId6" Type="http://schemas.openxmlformats.org/officeDocument/2006/relationships/image" Target="../media/image48.jpeg"/><Relationship Id="rId11" Type="http://schemas.openxmlformats.org/officeDocument/2006/relationships/oleObject" Target="../embeddings/oleObject112.bin"/><Relationship Id="rId5" Type="http://schemas.openxmlformats.org/officeDocument/2006/relationships/oleObject" Target="../embeddings/oleObject107.bin"/><Relationship Id="rId15" Type="http://schemas.openxmlformats.org/officeDocument/2006/relationships/oleObject" Target="../embeddings/oleObject116.bin"/><Relationship Id="rId10" Type="http://schemas.openxmlformats.org/officeDocument/2006/relationships/oleObject" Target="../embeddings/oleObject111.bin"/><Relationship Id="rId4" Type="http://schemas.openxmlformats.org/officeDocument/2006/relationships/notesSlide" Target="../notesSlides/notesSlide17.xml"/><Relationship Id="rId9" Type="http://schemas.openxmlformats.org/officeDocument/2006/relationships/oleObject" Target="../embeddings/oleObject110.bin"/><Relationship Id="rId14" Type="http://schemas.openxmlformats.org/officeDocument/2006/relationships/oleObject" Target="../embeddings/oleObject115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5" Type="http://schemas.openxmlformats.org/officeDocument/2006/relationships/slide" Target="slide15.xml"/><Relationship Id="rId4" Type="http://schemas.openxmlformats.org/officeDocument/2006/relationships/slide" Target="slide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1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20.bin"/><Relationship Id="rId2" Type="http://schemas.openxmlformats.org/officeDocument/2006/relationships/customXml" Target="../../customXml/item17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119.bin"/><Relationship Id="rId5" Type="http://schemas.openxmlformats.org/officeDocument/2006/relationships/oleObject" Target="../embeddings/oleObject118.bin"/><Relationship Id="rId10" Type="http://schemas.openxmlformats.org/officeDocument/2006/relationships/oleObject" Target="../embeddings/oleObject123.bin"/><Relationship Id="rId4" Type="http://schemas.openxmlformats.org/officeDocument/2006/relationships/notesSlide" Target="../notesSlides/notesSlide19.xml"/><Relationship Id="rId9" Type="http://schemas.openxmlformats.org/officeDocument/2006/relationships/oleObject" Target="../embeddings/oleObject122.bin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7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26.bin"/><Relationship Id="rId2" Type="http://schemas.openxmlformats.org/officeDocument/2006/relationships/customXml" Target="../../customXml/item13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125.bin"/><Relationship Id="rId5" Type="http://schemas.openxmlformats.org/officeDocument/2006/relationships/oleObject" Target="../embeddings/oleObject124.bin"/><Relationship Id="rId4" Type="http://schemas.openxmlformats.org/officeDocument/2006/relationships/notesSlide" Target="../notesSlides/notesSlide20.xml"/><Relationship Id="rId9" Type="http://schemas.openxmlformats.org/officeDocument/2006/relationships/image" Target="../media/image14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0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29.bin"/><Relationship Id="rId12" Type="http://schemas.openxmlformats.org/officeDocument/2006/relationships/oleObject" Target="../embeddings/oleObject134.bin"/><Relationship Id="rId2" Type="http://schemas.openxmlformats.org/officeDocument/2006/relationships/customXml" Target="../../customXml/item28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128.bin"/><Relationship Id="rId11" Type="http://schemas.openxmlformats.org/officeDocument/2006/relationships/oleObject" Target="../embeddings/oleObject133.bin"/><Relationship Id="rId5" Type="http://schemas.openxmlformats.org/officeDocument/2006/relationships/image" Target="../media/image48.jpeg"/><Relationship Id="rId10" Type="http://schemas.openxmlformats.org/officeDocument/2006/relationships/oleObject" Target="../embeddings/oleObject132.bin"/><Relationship Id="rId4" Type="http://schemas.openxmlformats.org/officeDocument/2006/relationships/notesSlide" Target="../notesSlides/notesSlide21.xml"/><Relationship Id="rId9" Type="http://schemas.openxmlformats.org/officeDocument/2006/relationships/oleObject" Target="../embeddings/oleObject131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6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153.jpeg"/><Relationship Id="rId5" Type="http://schemas.openxmlformats.org/officeDocument/2006/relationships/oleObject" Target="../embeddings/oleObject135.bin"/><Relationship Id="rId4" Type="http://schemas.openxmlformats.org/officeDocument/2006/relationships/notesSlide" Target="../notesSlides/notesSlide2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9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38.bin"/><Relationship Id="rId12" Type="http://schemas.openxmlformats.org/officeDocument/2006/relationships/oleObject" Target="../embeddings/oleObject143.bin"/><Relationship Id="rId2" Type="http://schemas.openxmlformats.org/officeDocument/2006/relationships/customXml" Target="../../customXml/item29.xml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137.bin"/><Relationship Id="rId11" Type="http://schemas.openxmlformats.org/officeDocument/2006/relationships/oleObject" Target="../embeddings/oleObject142.bin"/><Relationship Id="rId5" Type="http://schemas.openxmlformats.org/officeDocument/2006/relationships/oleObject" Target="../embeddings/oleObject136.bin"/><Relationship Id="rId10" Type="http://schemas.openxmlformats.org/officeDocument/2006/relationships/oleObject" Target="../embeddings/oleObject141.bin"/><Relationship Id="rId4" Type="http://schemas.openxmlformats.org/officeDocument/2006/relationships/notesSlide" Target="../notesSlides/notesSlide23.xml"/><Relationship Id="rId9" Type="http://schemas.openxmlformats.org/officeDocument/2006/relationships/oleObject" Target="../embeddings/oleObject140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7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46.bin"/><Relationship Id="rId2" Type="http://schemas.openxmlformats.org/officeDocument/2006/relationships/customXml" Target="../../customXml/item7.xml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oleObject145.bin"/><Relationship Id="rId5" Type="http://schemas.openxmlformats.org/officeDocument/2006/relationships/oleObject" Target="../embeddings/oleObject144.bin"/><Relationship Id="rId4" Type="http://schemas.openxmlformats.org/officeDocument/2006/relationships/notesSlide" Target="../notesSlides/notesSlide25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9.bin"/><Relationship Id="rId13" Type="http://schemas.openxmlformats.org/officeDocument/2006/relationships/oleObject" Target="../embeddings/oleObject154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48.bin"/><Relationship Id="rId12" Type="http://schemas.openxmlformats.org/officeDocument/2006/relationships/oleObject" Target="../embeddings/oleObject153.bin"/><Relationship Id="rId2" Type="http://schemas.openxmlformats.org/officeDocument/2006/relationships/customXml" Target="../../customXml/item20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173.jpeg"/><Relationship Id="rId11" Type="http://schemas.openxmlformats.org/officeDocument/2006/relationships/oleObject" Target="../embeddings/oleObject152.bin"/><Relationship Id="rId5" Type="http://schemas.openxmlformats.org/officeDocument/2006/relationships/image" Target="../media/image48.jpeg"/><Relationship Id="rId10" Type="http://schemas.openxmlformats.org/officeDocument/2006/relationships/oleObject" Target="../embeddings/oleObject151.bin"/><Relationship Id="rId4" Type="http://schemas.openxmlformats.org/officeDocument/2006/relationships/notesSlide" Target="../notesSlides/notesSlide26.xml"/><Relationship Id="rId9" Type="http://schemas.openxmlformats.org/officeDocument/2006/relationships/oleObject" Target="../embeddings/oleObject150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8.xml"/><Relationship Id="rId4" Type="http://schemas.openxmlformats.org/officeDocument/2006/relationships/image" Target="../media/image17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9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7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56.bin"/><Relationship Id="rId2" Type="http://schemas.openxmlformats.org/officeDocument/2006/relationships/customXml" Target="../../customXml/item10.xml"/><Relationship Id="rId1" Type="http://schemas.openxmlformats.org/officeDocument/2006/relationships/vmlDrawing" Target="../drawings/vmlDrawing24.vml"/><Relationship Id="rId6" Type="http://schemas.openxmlformats.org/officeDocument/2006/relationships/oleObject" Target="../embeddings/oleObject155.bin"/><Relationship Id="rId5" Type="http://schemas.openxmlformats.org/officeDocument/2006/relationships/image" Target="../media/image48.jpeg"/><Relationship Id="rId4" Type="http://schemas.openxmlformats.org/officeDocument/2006/relationships/notesSlide" Target="../notesSlides/notesSlide28.xml"/><Relationship Id="rId9" Type="http://schemas.openxmlformats.org/officeDocument/2006/relationships/oleObject" Target="../embeddings/oleObject158.bin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22.xml"/><Relationship Id="rId1" Type="http://schemas.openxmlformats.org/officeDocument/2006/relationships/vmlDrawing" Target="../drawings/vmlDrawing25.vml"/><Relationship Id="rId6" Type="http://schemas.openxmlformats.org/officeDocument/2006/relationships/oleObject" Target="../embeddings/oleObject160.bin"/><Relationship Id="rId5" Type="http://schemas.openxmlformats.org/officeDocument/2006/relationships/oleObject" Target="../embeddings/oleObject159.bin"/><Relationship Id="rId4" Type="http://schemas.openxmlformats.org/officeDocument/2006/relationships/notesSlide" Target="../notesSlides/notesSlide2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11.xml"/><Relationship Id="rId1" Type="http://schemas.openxmlformats.org/officeDocument/2006/relationships/vmlDrawing" Target="../drawings/vmlDrawing26.vml"/><Relationship Id="rId5" Type="http://schemas.openxmlformats.org/officeDocument/2006/relationships/oleObject" Target="../embeddings/oleObject161.bin"/><Relationship Id="rId4" Type="http://schemas.openxmlformats.org/officeDocument/2006/relationships/notesSlide" Target="../notesSlides/notesSlide30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4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63.bin"/><Relationship Id="rId2" Type="http://schemas.openxmlformats.org/officeDocument/2006/relationships/customXml" Target="../../customXml/item26.xml"/><Relationship Id="rId1" Type="http://schemas.openxmlformats.org/officeDocument/2006/relationships/vmlDrawing" Target="../drawings/vmlDrawing27.vml"/><Relationship Id="rId6" Type="http://schemas.openxmlformats.org/officeDocument/2006/relationships/oleObject" Target="../embeddings/oleObject162.bin"/><Relationship Id="rId5" Type="http://schemas.openxmlformats.org/officeDocument/2006/relationships/image" Target="../media/image48.jpeg"/><Relationship Id="rId4" Type="http://schemas.openxmlformats.org/officeDocument/2006/relationships/notesSlide" Target="../notesSlides/notesSlide31.xml"/><Relationship Id="rId9" Type="http://schemas.openxmlformats.org/officeDocument/2006/relationships/oleObject" Target="../embeddings/oleObject165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slideLayout" Target="../slideLayouts/slideLayout3.xml"/><Relationship Id="rId7" Type="http://schemas.openxmlformats.org/officeDocument/2006/relationships/oleObject" Target="../embeddings/oleObject3.bin"/><Relationship Id="rId2" Type="http://schemas.openxmlformats.org/officeDocument/2006/relationships/customXml" Target="../../customXml/item2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3.png"/><Relationship Id="rId5" Type="http://schemas.openxmlformats.org/officeDocument/2006/relationships/oleObject" Target="../embeddings/oleObject1.bin"/><Relationship Id="rId10" Type="http://schemas.openxmlformats.org/officeDocument/2006/relationships/image" Target="../media/image12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slideLayout" Target="../slideLayouts/slideLayout3.xml"/><Relationship Id="rId7" Type="http://schemas.openxmlformats.org/officeDocument/2006/relationships/oleObject" Target="../embeddings/oleObject7.bin"/><Relationship Id="rId2" Type="http://schemas.openxmlformats.org/officeDocument/2006/relationships/customXml" Target="../../customXml/item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5" Type="http://schemas.openxmlformats.org/officeDocument/2006/relationships/oleObject" Target="../embeddings/oleObject5.bin"/><Relationship Id="rId4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13" Type="http://schemas.openxmlformats.org/officeDocument/2006/relationships/image" Target="../media/image13.png"/><Relationship Id="rId3" Type="http://schemas.openxmlformats.org/officeDocument/2006/relationships/slideLayout" Target="../slideLayouts/slideLayout3.xml"/><Relationship Id="rId7" Type="http://schemas.openxmlformats.org/officeDocument/2006/relationships/oleObject" Target="../embeddings/oleObject11.bin"/><Relationship Id="rId12" Type="http://schemas.openxmlformats.org/officeDocument/2006/relationships/oleObject" Target="../embeddings/oleObject16.bin"/><Relationship Id="rId2" Type="http://schemas.openxmlformats.org/officeDocument/2006/relationships/customXml" Target="../../customXml/item3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0.bin"/><Relationship Id="rId11" Type="http://schemas.openxmlformats.org/officeDocument/2006/relationships/oleObject" Target="../embeddings/oleObject15.bin"/><Relationship Id="rId5" Type="http://schemas.openxmlformats.org/officeDocument/2006/relationships/oleObject" Target="../embeddings/oleObject9.bin"/><Relationship Id="rId10" Type="http://schemas.openxmlformats.org/officeDocument/2006/relationships/oleObject" Target="../embeddings/oleObject14.bin"/><Relationship Id="rId4" Type="http://schemas.openxmlformats.org/officeDocument/2006/relationships/notesSlide" Target="../notesSlides/notesSlide4.xml"/><Relationship Id="rId9" Type="http://schemas.openxmlformats.org/officeDocument/2006/relationships/oleObject" Target="../embeddings/oleObject13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oleObject" Target="../embeddings/oleObject19.bin"/><Relationship Id="rId2" Type="http://schemas.openxmlformats.org/officeDocument/2006/relationships/customXml" Target="../../customXml/item24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8.bin"/><Relationship Id="rId5" Type="http://schemas.openxmlformats.org/officeDocument/2006/relationships/oleObject" Target="../embeddings/oleObject17.bin"/><Relationship Id="rId4" Type="http://schemas.openxmlformats.org/officeDocument/2006/relationships/notesSlide" Target="../notesSlides/notesSlide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3" Type="http://schemas.openxmlformats.org/officeDocument/2006/relationships/slideLayout" Target="../slideLayouts/slideLayout3.xml"/><Relationship Id="rId7" Type="http://schemas.openxmlformats.org/officeDocument/2006/relationships/oleObject" Target="../embeddings/oleObject21.bin"/><Relationship Id="rId2" Type="http://schemas.openxmlformats.org/officeDocument/2006/relationships/customXml" Target="../../customXml/item25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0.bin"/><Relationship Id="rId5" Type="http://schemas.openxmlformats.org/officeDocument/2006/relationships/image" Target="../media/image33.jpeg"/><Relationship Id="rId10" Type="http://schemas.openxmlformats.org/officeDocument/2006/relationships/image" Target="../media/image13.png"/><Relationship Id="rId4" Type="http://schemas.openxmlformats.org/officeDocument/2006/relationships/notesSlide" Target="../notesSlides/notesSlide6.xml"/><Relationship Id="rId9" Type="http://schemas.openxmlformats.org/officeDocument/2006/relationships/oleObject" Target="../embeddings/oleObject23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13" Type="http://schemas.openxmlformats.org/officeDocument/2006/relationships/oleObject" Target="../embeddings/oleObject31.bin"/><Relationship Id="rId18" Type="http://schemas.openxmlformats.org/officeDocument/2006/relationships/oleObject" Target="../embeddings/oleObject36.bin"/><Relationship Id="rId3" Type="http://schemas.openxmlformats.org/officeDocument/2006/relationships/slideLayout" Target="../slideLayouts/slideLayout3.xml"/><Relationship Id="rId7" Type="http://schemas.openxmlformats.org/officeDocument/2006/relationships/oleObject" Target="../embeddings/oleObject25.bin"/><Relationship Id="rId12" Type="http://schemas.openxmlformats.org/officeDocument/2006/relationships/oleObject" Target="../embeddings/oleObject30.bin"/><Relationship Id="rId17" Type="http://schemas.openxmlformats.org/officeDocument/2006/relationships/oleObject" Target="../embeddings/oleObject35.bin"/><Relationship Id="rId2" Type="http://schemas.openxmlformats.org/officeDocument/2006/relationships/customXml" Target="../../customXml/item19.xml"/><Relationship Id="rId16" Type="http://schemas.openxmlformats.org/officeDocument/2006/relationships/oleObject" Target="../embeddings/oleObject34.bin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4.bin"/><Relationship Id="rId11" Type="http://schemas.openxmlformats.org/officeDocument/2006/relationships/oleObject" Target="../embeddings/oleObject29.bin"/><Relationship Id="rId5" Type="http://schemas.openxmlformats.org/officeDocument/2006/relationships/image" Target="../media/image48.jpeg"/><Relationship Id="rId15" Type="http://schemas.openxmlformats.org/officeDocument/2006/relationships/oleObject" Target="../embeddings/oleObject33.bin"/><Relationship Id="rId10" Type="http://schemas.openxmlformats.org/officeDocument/2006/relationships/oleObject" Target="../embeddings/oleObject28.bin"/><Relationship Id="rId19" Type="http://schemas.openxmlformats.org/officeDocument/2006/relationships/oleObject" Target="../embeddings/oleObject37.bin"/><Relationship Id="rId4" Type="http://schemas.openxmlformats.org/officeDocument/2006/relationships/notesSlide" Target="../notesSlides/notesSlide7.xml"/><Relationship Id="rId9" Type="http://schemas.openxmlformats.org/officeDocument/2006/relationships/oleObject" Target="../embeddings/oleObject27.bin"/><Relationship Id="rId14" Type="http://schemas.openxmlformats.org/officeDocument/2006/relationships/oleObject" Target="../embeddings/oleObject3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ChangeArrowheads="1"/>
          </p:cNvSpPr>
          <p:nvPr/>
        </p:nvSpPr>
        <p:spPr bwMode="auto">
          <a:xfrm>
            <a:off x="1183581" y="2196133"/>
            <a:ext cx="9726934" cy="881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defRPr/>
            </a:pPr>
            <a:endParaRPr lang="en-US" altLang="zh-CN" sz="5500" kern="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defRPr/>
            </a:pPr>
            <a:r>
              <a:rPr lang="zh-CN" altLang="en-US" sz="5500" b="1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第二节</a:t>
            </a:r>
            <a:r>
              <a:rPr lang="zh-CN" altLang="en-US" sz="5500" b="1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zh-CN" altLang="en-US" sz="5500" b="1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定积分与微积分</a:t>
            </a:r>
            <a:endParaRPr lang="en-US" altLang="zh-CN" sz="5500" b="1" kern="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defRPr/>
            </a:pPr>
            <a:r>
              <a:rPr lang="zh-CN" altLang="en-US" sz="5500" b="1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基本定理</a:t>
            </a:r>
            <a:endParaRPr lang="zh-CN" altLang="en-US" sz="5500" b="1" kern="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defRPr/>
            </a:pPr>
            <a:endParaRPr lang="zh-CN" altLang="en-US" sz="5500" kern="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Picture 3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01901" y="3777459"/>
            <a:ext cx="7621588" cy="2400300"/>
          </a:xfrm>
          <a:prstGeom prst="rect">
            <a:avLst/>
          </a:prstGeom>
          <a:noFill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503249"/>
            <a:ext cx="11340000" cy="35061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判断正误(正确的打“√”,错误的打“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✕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”)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(1)设函数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)在区间[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]上连续,则</a:t>
            </a:r>
            <a:r>
              <a:rPr lang="zh-CN" altLang="en-US" sz="3096" kern="0" spc="-84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)d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096" kern="0" spc="-84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)d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√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)是偶函数,则</a:t>
            </a:r>
            <a:r>
              <a:rPr lang="zh-CN" altLang="en-US" sz="3096" kern="0" spc="5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)d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3096" kern="0" spc="-84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)d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r>
              <a:rPr lang="zh-CN" altLang="en-US" sz="1782" kern="0" spc="102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√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)是奇函数,则</a:t>
            </a:r>
            <a:r>
              <a:rPr lang="zh-CN" altLang="en-US" sz="3096" kern="0" spc="5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)d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=0.</a:t>
            </a:r>
            <a:r>
              <a:rPr lang="zh-CN" altLang="en-US" sz="1782" kern="0" spc="102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√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(4)曲线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与直线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所围成的区域面积是</a:t>
            </a:r>
            <a:r>
              <a:rPr lang="zh-CN" altLang="en-US" sz="3096" kern="0" spc="-92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)d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r>
              <a:rPr lang="zh-CN" altLang="en-US" sz="1782" kern="0" spc="102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 ✕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146944" y="2249302"/>
          <a:ext cx="285750" cy="619124"/>
        </p:xfrm>
        <a:graphic>
          <a:graphicData uri="http://schemas.openxmlformats.org/presentationml/2006/ole">
            <p:oleObj spid="_x0000_s6146" name="Equation" r:id="rId5" imgW="288000" imgH="6240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7467333" y="2249302"/>
          <a:ext cx="285750" cy="619124"/>
        </p:xfrm>
        <a:graphic>
          <a:graphicData uri="http://schemas.openxmlformats.org/presentationml/2006/ole">
            <p:oleObj spid="_x0000_s6147" name="Equation" r:id="rId6" imgW="288000" imgH="6240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681693" y="2920664"/>
          <a:ext cx="400049" cy="619124"/>
        </p:xfrm>
        <a:graphic>
          <a:graphicData uri="http://schemas.openxmlformats.org/presentationml/2006/ole">
            <p:oleObj spid="_x0000_s6148" name="Equation" r:id="rId7" imgW="403200" imgH="6240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294582" y="2920664"/>
          <a:ext cx="285750" cy="619124"/>
        </p:xfrm>
        <a:graphic>
          <a:graphicData uri="http://schemas.openxmlformats.org/presentationml/2006/ole">
            <p:oleObj spid="_x0000_s6149" name="Equation" r:id="rId8" imgW="288000" imgH="6240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681693" y="3592027"/>
          <a:ext cx="400049" cy="619125"/>
        </p:xfrm>
        <a:graphic>
          <a:graphicData uri="http://schemas.openxmlformats.org/presentationml/2006/ole">
            <p:oleObj spid="_x0000_s6150" name="Equation" r:id="rId9" imgW="403200" imgH="6240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7063526" y="4263389"/>
          <a:ext cx="276225" cy="619125"/>
        </p:xfrm>
        <a:graphic>
          <a:graphicData uri="http://schemas.openxmlformats.org/presentationml/2006/ole">
            <p:oleObj spid="_x0000_s6151" name="Equation" r:id="rId10" imgW="278400" imgH="624000" progId="Equation.DSMT4">
              <p:embed/>
            </p:oleObj>
          </a:graphicData>
        </a:graphic>
      </p:graphicFrame>
      <p:pic>
        <p:nvPicPr>
          <p:cNvPr id="10" name="Picture 1" descr="C:\Users\Administrator\AppData\Roaming\Tencent\Users\1121595815\QQ\WinTemp\RichOle\QJS8PEC60YWH_56N)HI]JHU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47477" y="848501"/>
            <a:ext cx="2276475" cy="609600"/>
          </a:xfrm>
          <a:prstGeom prst="rect">
            <a:avLst/>
          </a:prstGeom>
          <a:noFill/>
        </p:spPr>
      </p:pic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 flipH="1">
            <a:off x="9066233" y="2277261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 flipH="1">
            <a:off x="7351721" y="3063079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 flipH="1">
            <a:off x="6208713" y="3706021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 flipH="1">
            <a:off x="9450213" y="4420401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6374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4010" kern="0" spc="-48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(1+cos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)d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等于</a:t>
            </a:r>
            <a:r>
              <a:rPr lang="zh-CN" altLang="en-US" sz="1613" kern="0" spc="119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D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54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A.π　　B.2　    C.π-2　    D.π+2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807300" y="1025173"/>
          <a:ext cx="447674" cy="885824"/>
        </p:xfrm>
        <a:graphic>
          <a:graphicData uri="http://schemas.openxmlformats.org/presentationml/2006/ole">
            <p:oleObj spid="_x0000_s7170" name="Equation" r:id="rId5" imgW="451200" imgH="892800" progId="Equation.DSMT4">
              <p:embed/>
            </p:oleObj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540000" y="2705889"/>
            <a:ext cx="11340000" cy="1686355"/>
            <a:chOff x="540000" y="2705889"/>
            <a:chExt cx="11340000" cy="1686355"/>
          </a:xfrm>
        </p:grpSpPr>
        <p:sp>
          <p:nvSpPr>
            <p:cNvPr id="5" name="TextBox 2"/>
            <p:cNvSpPr txBox="1"/>
            <p:nvPr/>
          </p:nvSpPr>
          <p:spPr>
            <a:xfrm>
              <a:off x="540000" y="2705889"/>
              <a:ext cx="11340000" cy="158094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答案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    D　因为(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+sin 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)'=1+cos 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所以</a:t>
              </a:r>
              <a:r>
                <a:rPr lang="zh-CN" altLang="en-US" sz="3999" kern="0" spc="-474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(1+cos 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)d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+sin 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r>
                <a:rPr lang="zh-CN" altLang="en-US" sz="3784" kern="0" spc="-1534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4043" kern="0" spc="-1493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397" kern="0" spc="-1147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+sin</a:t>
              </a:r>
              <a:r>
                <a:rPr lang="zh-CN" altLang="en-US" sz="3397" kern="0" spc="-1147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3999" kern="0" spc="1385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=π+2.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pic>
          <p:nvPicPr>
            <p:cNvPr id="6" name="图片 3" descr="textimage8.jpe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831066" y="3465265"/>
              <a:ext cx="285750" cy="838200"/>
            </a:xfrm>
            <a:prstGeom prst="rect">
              <a:avLst/>
            </a:prstGeom>
          </p:spPr>
        </p:pic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1252800" y="3485136"/>
            <a:ext cx="447675" cy="885825"/>
          </p:xfrm>
          <a:graphic>
            <a:graphicData uri="http://schemas.openxmlformats.org/presentationml/2006/ole">
              <p:oleObj spid="_x0000_s7171" name="Equation" r:id="rId7" imgW="451200" imgH="8928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5116816" y="3496894"/>
            <a:ext cx="323850" cy="895350"/>
          </p:xfrm>
          <a:graphic>
            <a:graphicData uri="http://schemas.openxmlformats.org/presentationml/2006/ole">
              <p:oleObj spid="_x0000_s7172" name="Equation" r:id="rId8" imgW="326400" imgH="9024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5641663" y="3541840"/>
            <a:ext cx="285750" cy="752474"/>
          </p:xfrm>
          <a:graphic>
            <a:graphicData uri="http://schemas.openxmlformats.org/presentationml/2006/ole">
              <p:oleObj spid="_x0000_s7173" name="Equation" r:id="rId9" imgW="288000" imgH="7584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6544326" y="3541840"/>
            <a:ext cx="285750" cy="752474"/>
          </p:xfrm>
          <a:graphic>
            <a:graphicData uri="http://schemas.openxmlformats.org/presentationml/2006/ole">
              <p:oleObj spid="_x0000_s7174" name="Equation" r:id="rId10" imgW="288000" imgH="7584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6948760" y="3505898"/>
            <a:ext cx="2266950" cy="885825"/>
          </p:xfrm>
          <a:graphic>
            <a:graphicData uri="http://schemas.openxmlformats.org/presentationml/2006/ole">
              <p:oleObj spid="_x0000_s7175" name="Equation" r:id="rId11" imgW="2284800" imgH="892800" progId="Equation.DSMT4">
                <p:embed/>
              </p:oleObj>
            </a:graphicData>
          </a:graphic>
        </p:graphicFrame>
      </p:grp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 flipH="1">
            <a:off x="4494201" y="1205691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205141"/>
            <a:ext cx="11340000" cy="43142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如图,函数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+2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+1与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=1相交形成一个闭合图形(图中的阴影部分),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则该闭合图形的面积是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B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581" kern="0" spc="1354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724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A.1　    B.</a:t>
            </a:r>
            <a:r>
              <a:rPr lang="zh-CN" altLang="en-US" sz="3553" kern="0" spc="-167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C.</a:t>
            </a:r>
            <a:r>
              <a:rPr lang="zh-CN" altLang="en-US" sz="1889" kern="0" spc="14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D.2</a:t>
            </a:r>
            <a:endParaRPr lang="zh-CN" altLang="en-US" dirty="0"/>
          </a:p>
        </p:txBody>
      </p:sp>
      <p:pic>
        <p:nvPicPr>
          <p:cNvPr id="3" name="图片 3" descr="textimage9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22631" y="2653840"/>
            <a:ext cx="2809875" cy="2219324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104296" y="4810934"/>
          <a:ext cx="238125" cy="752475"/>
        </p:xfrm>
        <a:graphic>
          <a:graphicData uri="http://schemas.openxmlformats.org/presentationml/2006/ole">
            <p:oleObj spid="_x0000_s9218" name="Equation" r:id="rId6" imgW="240000" imgH="758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382037" y="4944880"/>
          <a:ext cx="419099" cy="400050"/>
        </p:xfrm>
        <a:graphic>
          <a:graphicData uri="http://schemas.openxmlformats.org/presentationml/2006/ole">
            <p:oleObj spid="_x0000_s9219" name="Equation" r:id="rId7" imgW="422400" imgH="403200" progId="Equation.DSMT4">
              <p:embed/>
            </p:oleObj>
          </a:graphicData>
        </a:graphic>
      </p:graphicFrame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 flipH="1">
            <a:off x="4922829" y="1991509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9708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B　由</a:t>
            </a:r>
            <a:r>
              <a:rPr lang="zh-CN" altLang="en-US" sz="4206" kern="0" spc="13643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=0,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=2,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559716" y="1041767"/>
          <a:ext cx="2266949" cy="942974"/>
        </p:xfrm>
        <a:graphic>
          <a:graphicData uri="http://schemas.openxmlformats.org/presentationml/2006/ole">
            <p:oleObj spid="_x0000_s10242" name="Equation" r:id="rId5" imgW="2284800" imgH="950400" progId="Equation.DSMT4">
              <p:embed/>
            </p:oleObj>
          </a:graphicData>
        </a:graphic>
      </p:graphicFrame>
      <p:grpSp>
        <p:nvGrpSpPr>
          <p:cNvPr id="5" name="组合 4"/>
          <p:cNvGrpSpPr/>
          <p:nvPr/>
        </p:nvGrpSpPr>
        <p:grpSpPr>
          <a:xfrm>
            <a:off x="540000" y="2208022"/>
            <a:ext cx="11340000" cy="1998065"/>
            <a:chOff x="540000" y="900000"/>
            <a:chExt cx="11340000" cy="1998065"/>
          </a:xfrm>
        </p:grpSpPr>
        <p:sp>
          <p:nvSpPr>
            <p:cNvPr id="6" name="TextBox 2"/>
            <p:cNvSpPr txBox="1"/>
            <p:nvPr/>
          </p:nvSpPr>
          <p:spPr>
            <a:xfrm>
              <a:off x="540000" y="900000"/>
              <a:ext cx="11340000" cy="18506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所以闭合图形的面积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S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697" kern="0" spc="-447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(-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+2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+1-1)d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697" kern="0" spc="-447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(-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+2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)d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4565" kern="0" spc="8334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=-</a:t>
              </a:r>
              <a:r>
                <a:rPr lang="zh-CN" altLang="en-US" sz="3278" kern="0" spc="-1553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+4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664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553" kern="0" spc="-167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 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4126988" y="1241575"/>
            <a:ext cx="285750" cy="619124"/>
          </p:xfrm>
          <a:graphic>
            <a:graphicData uri="http://schemas.openxmlformats.org/presentationml/2006/ole">
              <p:oleObj spid="_x0000_s10243" name="Equation" r:id="rId6" imgW="288000" imgH="6240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6762813" y="1241575"/>
            <a:ext cx="285750" cy="619124"/>
          </p:xfrm>
          <a:graphic>
            <a:graphicData uri="http://schemas.openxmlformats.org/presentationml/2006/ole">
              <p:oleObj spid="_x0000_s10244" name="Equation" r:id="rId7" imgW="288000" imgH="6240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8722557" y="1032286"/>
            <a:ext cx="1638300" cy="1047750"/>
          </p:xfrm>
          <a:graphic>
            <a:graphicData uri="http://schemas.openxmlformats.org/presentationml/2006/ole">
              <p:oleObj spid="_x0000_s10245" name="Equation" r:id="rId8" imgW="1651200" imgH="10560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10680538" y="1174119"/>
            <a:ext cx="219075" cy="752475"/>
          </p:xfrm>
          <a:graphic>
            <a:graphicData uri="http://schemas.openxmlformats.org/presentationml/2006/ole">
              <p:oleObj spid="_x0000_s10246" name="Equation" r:id="rId9" imgW="220800" imgH="7584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740997" y="2145591"/>
            <a:ext cx="238124" cy="752474"/>
          </p:xfrm>
          <a:graphic>
            <a:graphicData uri="http://schemas.openxmlformats.org/presentationml/2006/ole">
              <p:oleObj spid="_x0000_s10247" name="Equation" r:id="rId10" imgW="240000" imgH="7584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7533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若</a:t>
            </a:r>
            <a:r>
              <a:rPr lang="zh-CN" altLang="en-US" sz="2849" kern="0" spc="-59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3814" kern="0" spc="54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=3+ln 2(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&gt;1),则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的值是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163700" y="1116777"/>
          <a:ext cx="285750" cy="619124"/>
        </p:xfrm>
        <a:graphic>
          <a:graphicData uri="http://schemas.openxmlformats.org/presentationml/2006/ole">
            <p:oleObj spid="_x0000_s12290" name="Equation" r:id="rId5" imgW="288000" imgH="6240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449450" y="1030233"/>
          <a:ext cx="1171575" cy="828674"/>
        </p:xfrm>
        <a:graphic>
          <a:graphicData uri="http://schemas.openxmlformats.org/presentationml/2006/ole">
            <p:oleObj spid="_x0000_s12291" name="Equation" r:id="rId6" imgW="1180800" imgH="835200" progId="Equation.DSMT4">
              <p:embed/>
            </p:oleObj>
          </a:graphicData>
        </a:graphic>
      </p:graphicFrame>
      <p:sp>
        <p:nvSpPr>
          <p:cNvPr id="6" name="TextBox 2"/>
          <p:cNvSpPr txBox="1"/>
          <p:nvPr/>
        </p:nvSpPr>
        <p:spPr>
          <a:xfrm>
            <a:off x="540000" y="2205823"/>
            <a:ext cx="11340000" cy="6476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40000" y="2991641"/>
            <a:ext cx="11340000" cy="1579407"/>
            <a:chOff x="540000" y="900000"/>
            <a:chExt cx="11340000" cy="1579407"/>
          </a:xfrm>
        </p:grpSpPr>
        <p:sp>
          <p:nvSpPr>
            <p:cNvPr id="8" name="TextBox 2"/>
            <p:cNvSpPr txBox="1"/>
            <p:nvPr/>
          </p:nvSpPr>
          <p:spPr>
            <a:xfrm>
              <a:off x="540000" y="900000"/>
              <a:ext cx="11340000" cy="15794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由</a:t>
              </a:r>
              <a:r>
                <a:rPr lang="zh-CN" altLang="en-US" sz="2849" kern="0" spc="-599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3814" kern="0" spc="541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d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+ln 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r>
                <a:rPr lang="zh-CN" altLang="en-US" sz="2104" kern="0" spc="145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972" kern="0" spc="-622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+ln 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)-(1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+ln 1)=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+ln 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-1=3+ln 2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38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&gt;1),得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+ln 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=4+ln 2,所以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=2.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pic>
          <p:nvPicPr>
            <p:cNvPr id="9" name="图片 3" descr="textimage10.jpe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166354" y="1163246"/>
              <a:ext cx="285750" cy="457200"/>
            </a:xfrm>
            <a:prstGeom prst="rect">
              <a:avLst/>
            </a:prstGeom>
          </p:spPr>
        </p:pic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1965600" y="1116777"/>
            <a:ext cx="285750" cy="619124"/>
          </p:xfrm>
          <a:graphic>
            <a:graphicData uri="http://schemas.openxmlformats.org/presentationml/2006/ole">
              <p:oleObj spid="_x0000_s12292" name="Equation" r:id="rId8" imgW="288000" imgH="6240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2251350" y="1030233"/>
            <a:ext cx="1171575" cy="828675"/>
          </p:xfrm>
          <a:graphic>
            <a:graphicData uri="http://schemas.openxmlformats.org/presentationml/2006/ole">
              <p:oleObj spid="_x0000_s12293" name="Equation" r:id="rId9" imgW="1180800" imgH="8352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5452104" y="1212399"/>
            <a:ext cx="171449" cy="428624"/>
          </p:xfrm>
          <a:graphic>
            <a:graphicData uri="http://schemas.openxmlformats.org/presentationml/2006/ole">
              <p:oleObj spid="_x0000_s12294" name="Equation" r:id="rId10" imgW="172800" imgH="4320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7533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</a:t>
            </a:r>
            <a:r>
              <a:rPr lang="zh-CN" altLang="en-US" sz="2849" kern="0" spc="-67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3814" kern="0" spc="117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807300" y="1116777"/>
          <a:ext cx="276225" cy="619125"/>
        </p:xfrm>
        <a:graphic>
          <a:graphicData uri="http://schemas.openxmlformats.org/presentationml/2006/ole">
            <p:oleObj spid="_x0000_s14338" name="Equation" r:id="rId5" imgW="278400" imgH="6240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083525" y="1030233"/>
          <a:ext cx="1971675" cy="828674"/>
        </p:xfrm>
        <a:graphic>
          <a:graphicData uri="http://schemas.openxmlformats.org/presentationml/2006/ole">
            <p:oleObj spid="_x0000_s14339" name="Equation" r:id="rId6" imgW="1987200" imgH="835200" progId="Equation.DSMT4">
              <p:embed/>
            </p:oleObj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540000" y="2205823"/>
            <a:ext cx="11340000" cy="858387"/>
            <a:chOff x="540000" y="900000"/>
            <a:chExt cx="11340000" cy="858387"/>
          </a:xfrm>
        </p:grpSpPr>
        <p:sp>
          <p:nvSpPr>
            <p:cNvPr id="7" name="TextBox 2"/>
            <p:cNvSpPr txBox="1"/>
            <p:nvPr/>
          </p:nvSpPr>
          <p:spPr>
            <a:xfrm>
              <a:off x="540000" y="900000"/>
              <a:ext cx="11340000" cy="8201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答案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    </a:t>
              </a:r>
              <a:r>
                <a:rPr lang="zh-CN" altLang="en-US" sz="3553" kern="0" spc="1771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 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1609200" y="1005913"/>
            <a:ext cx="676274" cy="752474"/>
          </p:xfrm>
          <a:graphic>
            <a:graphicData uri="http://schemas.openxmlformats.org/presentationml/2006/ole">
              <p:oleObj spid="_x0000_s14340" name="Equation" r:id="rId7" imgW="681600" imgH="758400" progId="Equation.DSMT4">
                <p:embed/>
              </p:oleObj>
            </a:graphicData>
          </a:graphic>
        </p:graphicFrame>
      </p:grpSp>
      <p:grpSp>
        <p:nvGrpSpPr>
          <p:cNvPr id="9" name="组合 8"/>
          <p:cNvGrpSpPr/>
          <p:nvPr/>
        </p:nvGrpSpPr>
        <p:grpSpPr>
          <a:xfrm>
            <a:off x="540000" y="3277393"/>
            <a:ext cx="11340000" cy="1788433"/>
            <a:chOff x="540000" y="900000"/>
            <a:chExt cx="11340000" cy="1788433"/>
          </a:xfrm>
        </p:grpSpPr>
        <p:sp>
          <p:nvSpPr>
            <p:cNvPr id="10" name="TextBox 2"/>
            <p:cNvSpPr txBox="1"/>
            <p:nvPr/>
          </p:nvSpPr>
          <p:spPr>
            <a:xfrm>
              <a:off x="540000" y="900000"/>
              <a:ext cx="11340000" cy="175189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    </a:t>
              </a:r>
              <a:r>
                <a:rPr lang="zh-CN" altLang="en-US" sz="3814" kern="0" spc="6691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表示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38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四分之一单位圆的面积,即</a:t>
              </a:r>
              <a:r>
                <a:rPr lang="zh-CN" altLang="en-US" sz="3553" kern="0" spc="-1303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,所以结果是</a:t>
              </a:r>
              <a:r>
                <a:rPr lang="zh-CN" altLang="en-US" sz="3553" kern="0" spc="1771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1609200" y="1030233"/>
            <a:ext cx="8982075" cy="828675"/>
          </p:xfrm>
          <a:graphic>
            <a:graphicData uri="http://schemas.openxmlformats.org/presentationml/2006/ole">
              <p:oleObj spid="_x0000_s14341" name="Equation" r:id="rId8" imgW="9052800" imgH="8352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4549500" y="1935959"/>
            <a:ext cx="285749" cy="752474"/>
          </p:xfrm>
          <a:graphic>
            <a:graphicData uri="http://schemas.openxmlformats.org/presentationml/2006/ole">
              <p:oleObj spid="_x0000_s14342" name="Equation" r:id="rId9" imgW="288000" imgH="7584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6706350" y="1935959"/>
            <a:ext cx="676274" cy="752474"/>
          </p:xfrm>
          <a:graphic>
            <a:graphicData uri="http://schemas.openxmlformats.org/presentationml/2006/ole">
              <p:oleObj spid="_x0000_s14343" name="Equation" r:id="rId10" imgW="681600" imgH="7584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540000" y="2040469"/>
            <a:ext cx="11340000" cy="2237056"/>
            <a:chOff x="540000" y="2040469"/>
            <a:chExt cx="11340000" cy="2237056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2040469"/>
              <a:ext cx="11340000" cy="21537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典例1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计算下列定积分: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(1)</a:t>
              </a:r>
              <a:r>
                <a:rPr lang="zh-CN" altLang="en-US" sz="2849" kern="0" spc="-599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3463" kern="0" spc="-1588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d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;(2)</a:t>
              </a:r>
              <a:r>
                <a:rPr lang="zh-CN" altLang="en-US" sz="2849" kern="0" spc="-67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3814" kern="0" spc="646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d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;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(3)</a:t>
              </a:r>
              <a:r>
                <a:rPr lang="zh-CN" altLang="en-US" sz="3096" kern="0" spc="-846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|1-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|d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;(4)</a:t>
              </a:r>
              <a:r>
                <a:rPr lang="zh-CN" altLang="en-US" sz="3096" kern="0" spc="-921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524" kern="0" spc="9775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d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955567" y="2905894"/>
            <a:ext cx="285750" cy="619124"/>
          </p:xfrm>
          <a:graphic>
            <a:graphicData uri="http://schemas.openxmlformats.org/presentationml/2006/ole">
              <p:oleObj spid="_x0000_s17410" name="Equation" r:id="rId5" imgW="288000" imgH="6240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1241317" y="2838438"/>
            <a:ext cx="238125" cy="752475"/>
          </p:xfrm>
          <a:graphic>
            <a:graphicData uri="http://schemas.openxmlformats.org/presentationml/2006/ole">
              <p:oleObj spid="_x0000_s17411" name="Equation" r:id="rId6" imgW="240000" imgH="7584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2329046" y="2905894"/>
            <a:ext cx="276224" cy="619124"/>
          </p:xfrm>
          <a:graphic>
            <a:graphicData uri="http://schemas.openxmlformats.org/presentationml/2006/ole">
              <p:oleObj spid="_x0000_s17412" name="Equation" r:id="rId7" imgW="278400" imgH="6240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2605271" y="2819350"/>
            <a:ext cx="1304925" cy="828674"/>
          </p:xfrm>
          <a:graphic>
            <a:graphicData uri="http://schemas.openxmlformats.org/presentationml/2006/ole">
              <p:oleObj spid="_x0000_s17413" name="Equation" r:id="rId8" imgW="1315200" imgH="8352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955567" y="3658401"/>
            <a:ext cx="285750" cy="619124"/>
          </p:xfrm>
          <a:graphic>
            <a:graphicData uri="http://schemas.openxmlformats.org/presentationml/2006/ole">
              <p:oleObj spid="_x0000_s17414" name="Equation" r:id="rId9" imgW="288000" imgH="6240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2687320" y="3658401"/>
            <a:ext cx="276224" cy="619124"/>
          </p:xfrm>
          <a:graphic>
            <a:graphicData uri="http://schemas.openxmlformats.org/presentationml/2006/ole">
              <p:oleObj spid="_x0000_s17415" name="Equation" r:id="rId10" imgW="278400" imgH="6240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2963545" y="3686530"/>
            <a:ext cx="1562100" cy="504825"/>
          </p:xfrm>
          <a:graphic>
            <a:graphicData uri="http://schemas.openxmlformats.org/presentationml/2006/ole">
              <p:oleObj spid="_x0000_s17416" name="Equation" r:id="rId11" imgW="1574400" imgH="508800" progId="Equation.DSMT4">
                <p:embed/>
              </p:oleObj>
            </a:graphicData>
          </a:graphic>
        </p:graphicFrame>
      </p:grpSp>
      <p:sp>
        <p:nvSpPr>
          <p:cNvPr id="12" name="TextBox 2"/>
          <p:cNvSpPr txBox="1"/>
          <p:nvPr/>
        </p:nvSpPr>
        <p:spPr>
          <a:xfrm>
            <a:off x="608790" y="1348359"/>
            <a:ext cx="11015951" cy="5843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000" b="1" dirty="0" smtClean="0">
                <a:latin typeface="黑体" pitchFamily="49" charset="-122"/>
                <a:ea typeface="黑体" pitchFamily="49" charset="-122"/>
              </a:rPr>
              <a:t>定积分的计算</a:t>
            </a:r>
            <a:endParaRPr lang="en-US" altLang="zh-CN" sz="2676" b="1" kern="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1"/>
          <p:cNvGrpSpPr/>
          <p:nvPr/>
        </p:nvGrpSpPr>
        <p:grpSpPr>
          <a:xfrm>
            <a:off x="391493" y="683965"/>
            <a:ext cx="3043949" cy="897323"/>
            <a:chOff x="357158" y="968301"/>
            <a:chExt cx="2500330" cy="674749"/>
          </a:xfrm>
        </p:grpSpPr>
        <p:pic>
          <p:nvPicPr>
            <p:cNvPr id="14" name="Picture 2" descr="C:\Users\春丽\Documents\Tencent Files\3013481007\FileRecv\2019版32一轮PPT模板(终稿)-03.png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357158" y="1000108"/>
              <a:ext cx="2500330" cy="642942"/>
            </a:xfrm>
            <a:prstGeom prst="rect">
              <a:avLst/>
            </a:prstGeom>
            <a:noFill/>
          </p:spPr>
        </p:pic>
        <p:sp>
          <p:nvSpPr>
            <p:cNvPr id="15" name="矩形 14"/>
            <p:cNvSpPr/>
            <p:nvPr/>
          </p:nvSpPr>
          <p:spPr>
            <a:xfrm>
              <a:off x="857224" y="968301"/>
              <a:ext cx="1500198" cy="6248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latinLnBrk="1" hangingPunct="0">
                <a:lnSpc>
                  <a:spcPct val="150000"/>
                </a:lnSpc>
                <a:spcBef>
                  <a:spcPts val="5473"/>
                </a:spcBef>
              </a:pPr>
              <a:r>
                <a:rPr lang="zh-CN" altLang="en-US" sz="3200" kern="0" dirty="0" smtClean="0">
                  <a:solidFill>
                    <a:srgbClr val="FF0000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考点突破</a:t>
              </a:r>
              <a:endParaRPr lang="en-US" altLang="zh-CN" sz="3200" kern="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</p:grp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565507" y="1502787"/>
            <a:ext cx="1296144" cy="481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0347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(1)因为(ln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)'=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,所以</a:t>
            </a:r>
            <a:r>
              <a:rPr lang="zh-CN" altLang="en-US" sz="2923" kern="0" spc="-673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2923" kern="0" spc="-673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=2ln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58" kern="0" spc="91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23" kern="0" spc="-74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=2(ln 2-ln 1)=2ln 2.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282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(2)因为(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)'=2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3814" kern="0" spc="61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'=-</a:t>
            </a:r>
            <a:r>
              <a:rPr lang="zh-CN" altLang="en-US" sz="3463" kern="0" spc="-463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,所以</a:t>
            </a:r>
            <a:r>
              <a:rPr lang="zh-CN" altLang="en-US" sz="2849" kern="0" spc="-674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3814" kern="0" spc="646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49" kern="0" spc="-674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49" kern="0" spc="-674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3814" kern="0" spc="323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104" kern="0" spc="14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972" kern="0" spc="-772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3463" kern="0" spc="-158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58" kern="0" spc="-80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23" kern="0" spc="-823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553" kern="0" spc="-403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(3)</a:t>
            </a:r>
            <a:r>
              <a:rPr lang="zh-CN" altLang="en-US" sz="3096" kern="0" spc="3492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814" kern="0" spc="668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981" kern="0" spc="-731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972" kern="0" spc="-697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3814" kern="0" spc="668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981" kern="0" spc="-731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972" kern="0" spc="-697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=1-</a:t>
            </a:r>
            <a:r>
              <a:rPr lang="zh-CN" altLang="en-US" sz="3463" kern="0" spc="-158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-0+</a:t>
            </a:r>
            <a:r>
              <a:rPr lang="zh-CN" altLang="en-US" sz="3814" kern="0" spc="833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3814" kern="0" spc="743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3" name="图片 3" descr="textimage11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02619" y="1119838"/>
            <a:ext cx="285750" cy="457200"/>
          </a:xfrm>
          <a:prstGeom prst="rect">
            <a:avLst/>
          </a:prstGeom>
        </p:spPr>
      </p:pic>
      <p:pic>
        <p:nvPicPr>
          <p:cNvPr id="4" name="图片 4" descr="textimage12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187671" y="2020378"/>
            <a:ext cx="285750" cy="457199"/>
          </a:xfrm>
          <a:prstGeom prst="rect">
            <a:avLst/>
          </a:prstGeom>
        </p:spPr>
      </p:pic>
      <p:pic>
        <p:nvPicPr>
          <p:cNvPr id="5" name="图片 5" descr="textimage13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40000" y="2753599"/>
            <a:ext cx="285750" cy="647699"/>
          </a:xfrm>
          <a:prstGeom prst="rect">
            <a:avLst/>
          </a:prstGeom>
        </p:spPr>
      </p:pic>
      <p:pic>
        <p:nvPicPr>
          <p:cNvPr id="6" name="图片 6" descr="textimage14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074497" y="4267334"/>
            <a:ext cx="285749" cy="647699"/>
          </a:xfrm>
          <a:prstGeom prst="rect">
            <a:avLst/>
          </a:prstGeom>
        </p:spPr>
      </p:pic>
      <p:pic>
        <p:nvPicPr>
          <p:cNvPr id="7" name="图片 7" descr="textimage15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056669" y="4267334"/>
            <a:ext cx="285750" cy="647699"/>
          </a:xfrm>
          <a:prstGeom prst="rect">
            <a:avLst/>
          </a:prstGeom>
        </p:spPr>
      </p:pic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763282" y="1005913"/>
          <a:ext cx="238124" cy="752474"/>
        </p:xfrm>
        <a:graphic>
          <a:graphicData uri="http://schemas.openxmlformats.org/presentationml/2006/ole">
            <p:oleObj spid="_x0000_s18434" name="Equation" r:id="rId7" imgW="240000" imgH="7584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4803307" y="1073369"/>
          <a:ext cx="285750" cy="619124"/>
        </p:xfrm>
        <a:graphic>
          <a:graphicData uri="http://schemas.openxmlformats.org/presentationml/2006/ole">
            <p:oleObj spid="_x0000_s18435" name="Equation" r:id="rId8" imgW="288000" imgH="6240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5089057" y="1005913"/>
          <a:ext cx="238125" cy="752475"/>
        </p:xfrm>
        <a:graphic>
          <a:graphicData uri="http://schemas.openxmlformats.org/presentationml/2006/ole">
            <p:oleObj spid="_x0000_s18436" name="Equation" r:id="rId9" imgW="240000" imgH="7584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6041396" y="1073369"/>
          <a:ext cx="285750" cy="619124"/>
        </p:xfrm>
        <a:graphic>
          <a:graphicData uri="http://schemas.openxmlformats.org/presentationml/2006/ole">
            <p:oleObj spid="_x0000_s18437" name="Equation" r:id="rId10" imgW="288000" imgH="6240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6327146" y="1005913"/>
          <a:ext cx="238125" cy="752475"/>
        </p:xfrm>
        <a:graphic>
          <a:graphicData uri="http://schemas.openxmlformats.org/presentationml/2006/ole">
            <p:oleObj spid="_x0000_s18438" name="Equation" r:id="rId11" imgW="240000" imgH="758400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8088369" y="1168991"/>
          <a:ext cx="161925" cy="428625"/>
        </p:xfrm>
        <a:graphic>
          <a:graphicData uri="http://schemas.openxmlformats.org/presentationml/2006/ole">
            <p:oleObj spid="_x0000_s18439" name="Equation" r:id="rId12" imgW="163200" imgH="432000" progId="Equation.DSMT4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2840979" y="1887365"/>
          <a:ext cx="561975" cy="828674"/>
        </p:xfrm>
        <a:graphic>
          <a:graphicData uri="http://schemas.openxmlformats.org/presentationml/2006/ole">
            <p:oleObj spid="_x0000_s18440" name="Equation" r:id="rId13" imgW="566400" imgH="835200" progId="Equation.DSMT4">
              <p:embed/>
            </p:oleObj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3786850" y="1906452"/>
          <a:ext cx="380999" cy="752474"/>
        </p:xfrm>
        <a:graphic>
          <a:graphicData uri="http://schemas.openxmlformats.org/presentationml/2006/ole">
            <p:oleObj spid="_x0000_s18441" name="Equation" r:id="rId14" imgW="384000" imgH="758400" progId="Equation.DSMT4">
              <p:embed/>
            </p:oleObj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4969750" y="1973908"/>
          <a:ext cx="276225" cy="619125"/>
        </p:xfrm>
        <a:graphic>
          <a:graphicData uri="http://schemas.openxmlformats.org/presentationml/2006/ole">
            <p:oleObj spid="_x0000_s18442" name="Equation" r:id="rId15" imgW="278400" imgH="624000" progId="Equation.DSMT4">
              <p:embed/>
            </p:oleObj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5245975" y="1887365"/>
          <a:ext cx="1304925" cy="828674"/>
        </p:xfrm>
        <a:graphic>
          <a:graphicData uri="http://schemas.openxmlformats.org/presentationml/2006/ole">
            <p:oleObj spid="_x0000_s18443" name="Equation" r:id="rId16" imgW="1315200" imgH="835200" progId="Equation.DSMT4">
              <p:embed/>
            </p:oleObj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7086913" y="1973908"/>
          <a:ext cx="276225" cy="619125"/>
        </p:xfrm>
        <a:graphic>
          <a:graphicData uri="http://schemas.openxmlformats.org/presentationml/2006/ole">
            <p:oleObj spid="_x0000_s18444" name="Equation" r:id="rId17" imgW="278400" imgH="624000" progId="Equation.DSMT4">
              <p:embed/>
            </p:oleObj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8234167" y="1973908"/>
          <a:ext cx="276225" cy="619125"/>
        </p:xfrm>
        <a:graphic>
          <a:graphicData uri="http://schemas.openxmlformats.org/presentationml/2006/ole">
            <p:oleObj spid="_x0000_s18445" name="Equation" r:id="rId18" imgW="278400" imgH="624000" progId="Equation.DSMT4">
              <p:embed/>
            </p:oleObj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/>
        </p:nvGraphicFramePr>
        <p:xfrm>
          <a:off x="8510392" y="1887365"/>
          <a:ext cx="895350" cy="828674"/>
        </p:xfrm>
        <a:graphic>
          <a:graphicData uri="http://schemas.openxmlformats.org/presentationml/2006/ole">
            <p:oleObj spid="_x0000_s18446" name="Equation" r:id="rId19" imgW="902400" imgH="835200" progId="Equation.DSMT4">
              <p:embed/>
            </p:oleObj>
          </a:graphicData>
        </a:graphic>
      </p:graphicFrame>
      <p:graphicFrame>
        <p:nvGraphicFramePr>
          <p:cNvPr id="22" name="对象 21"/>
          <p:cNvGraphicFramePr>
            <a:graphicFrameLocks noChangeAspect="1"/>
          </p:cNvGraphicFramePr>
          <p:nvPr/>
        </p:nvGraphicFramePr>
        <p:xfrm>
          <a:off x="10473421" y="2069530"/>
          <a:ext cx="152400" cy="428625"/>
        </p:xfrm>
        <a:graphic>
          <a:graphicData uri="http://schemas.openxmlformats.org/presentationml/2006/ole">
            <p:oleObj spid="_x0000_s18447" name="Equation" r:id="rId20" imgW="153600" imgH="432000" progId="Equation.DSMT4">
              <p:embed/>
            </p:oleObj>
          </a:graphicData>
        </a:graphic>
      </p:graphicFrame>
      <p:graphicFrame>
        <p:nvGraphicFramePr>
          <p:cNvPr id="23" name="对象 22"/>
          <p:cNvGraphicFramePr>
            <a:graphicFrameLocks noChangeAspect="1"/>
          </p:cNvGraphicFramePr>
          <p:nvPr/>
        </p:nvGraphicFramePr>
        <p:xfrm>
          <a:off x="10826818" y="1906452"/>
          <a:ext cx="238124" cy="752474"/>
        </p:xfrm>
        <a:graphic>
          <a:graphicData uri="http://schemas.openxmlformats.org/presentationml/2006/ole">
            <p:oleObj spid="_x0000_s18448" name="Equation" r:id="rId21" imgW="240000" imgH="758400" progId="Equation.DSMT4">
              <p:embed/>
            </p:oleObj>
          </a:graphicData>
        </a:graphic>
      </p:graphicFrame>
      <p:graphicFrame>
        <p:nvGraphicFramePr>
          <p:cNvPr id="24" name="对象 23"/>
          <p:cNvGraphicFramePr>
            <a:graphicFrameLocks noChangeAspect="1"/>
          </p:cNvGraphicFramePr>
          <p:nvPr/>
        </p:nvGraphicFramePr>
        <p:xfrm>
          <a:off x="825750" y="2910011"/>
          <a:ext cx="152400" cy="428625"/>
        </p:xfrm>
        <a:graphic>
          <a:graphicData uri="http://schemas.openxmlformats.org/presentationml/2006/ole">
            <p:oleObj spid="_x0000_s18449" name="Equation" r:id="rId22" imgW="153600" imgH="432000" progId="Equation.DSMT4">
              <p:embed/>
            </p:oleObj>
          </a:graphicData>
        </a:graphic>
      </p:graphicFrame>
      <p:graphicFrame>
        <p:nvGraphicFramePr>
          <p:cNvPr id="25" name="对象 24"/>
          <p:cNvGraphicFramePr>
            <a:graphicFrameLocks noChangeAspect="1"/>
          </p:cNvGraphicFramePr>
          <p:nvPr/>
        </p:nvGraphicFramePr>
        <p:xfrm>
          <a:off x="1179147" y="2746932"/>
          <a:ext cx="400049" cy="752474"/>
        </p:xfrm>
        <a:graphic>
          <a:graphicData uri="http://schemas.openxmlformats.org/presentationml/2006/ole">
            <p:oleObj spid="_x0000_s18450" name="Equation" r:id="rId23" imgW="403200" imgH="758400" progId="Equation.DSMT4">
              <p:embed/>
            </p:oleObj>
          </a:graphicData>
        </a:graphic>
      </p:graphicFrame>
      <p:graphicFrame>
        <p:nvGraphicFramePr>
          <p:cNvPr id="26" name="对象 25"/>
          <p:cNvGraphicFramePr>
            <a:graphicFrameLocks noChangeAspect="1"/>
          </p:cNvGraphicFramePr>
          <p:nvPr/>
        </p:nvGraphicFramePr>
        <p:xfrm>
          <a:off x="955567" y="3525380"/>
          <a:ext cx="4829175" cy="619125"/>
        </p:xfrm>
        <a:graphic>
          <a:graphicData uri="http://schemas.openxmlformats.org/presentationml/2006/ole">
            <p:oleObj spid="_x0000_s18451" name="Equation" r:id="rId24" imgW="4867200" imgH="624000" progId="Equation.DSMT4">
              <p:embed/>
            </p:oleObj>
          </a:graphicData>
        </a:graphic>
      </p:graphicFrame>
      <p:graphicFrame>
        <p:nvGraphicFramePr>
          <p:cNvPr id="27" name="对象 26"/>
          <p:cNvGraphicFramePr>
            <a:graphicFrameLocks noChangeAspect="1"/>
          </p:cNvGraphicFramePr>
          <p:nvPr/>
        </p:nvGraphicFramePr>
        <p:xfrm>
          <a:off x="740997" y="4229571"/>
          <a:ext cx="1333500" cy="828675"/>
        </p:xfrm>
        <a:graphic>
          <a:graphicData uri="http://schemas.openxmlformats.org/presentationml/2006/ole">
            <p:oleObj spid="_x0000_s18452" name="Equation" r:id="rId25" imgW="1344000" imgH="835200" progId="Equation.DSMT4">
              <p:embed/>
            </p:oleObj>
          </a:graphicData>
        </a:graphic>
      </p:graphicFrame>
      <p:graphicFrame>
        <p:nvGraphicFramePr>
          <p:cNvPr id="28" name="对象 27"/>
          <p:cNvGraphicFramePr>
            <a:graphicFrameLocks noChangeAspect="1"/>
          </p:cNvGraphicFramePr>
          <p:nvPr/>
        </p:nvGraphicFramePr>
        <p:xfrm>
          <a:off x="2360247" y="4411737"/>
          <a:ext cx="161925" cy="428625"/>
        </p:xfrm>
        <a:graphic>
          <a:graphicData uri="http://schemas.openxmlformats.org/presentationml/2006/ole">
            <p:oleObj spid="_x0000_s18453" name="Equation" r:id="rId26" imgW="163200" imgH="432000" progId="Equation.DSMT4">
              <p:embed/>
            </p:oleObj>
          </a:graphicData>
        </a:graphic>
      </p:graphicFrame>
      <p:graphicFrame>
        <p:nvGraphicFramePr>
          <p:cNvPr id="29" name="对象 28"/>
          <p:cNvGraphicFramePr>
            <a:graphicFrameLocks noChangeAspect="1"/>
          </p:cNvGraphicFramePr>
          <p:nvPr/>
        </p:nvGraphicFramePr>
        <p:xfrm>
          <a:off x="2723169" y="4229571"/>
          <a:ext cx="1333499" cy="828674"/>
        </p:xfrm>
        <a:graphic>
          <a:graphicData uri="http://schemas.openxmlformats.org/presentationml/2006/ole">
            <p:oleObj spid="_x0000_s18454" name="Equation" r:id="rId27" imgW="1344000" imgH="835200" progId="Equation.DSMT4">
              <p:embed/>
            </p:oleObj>
          </a:graphicData>
        </a:graphic>
      </p:graphicFrame>
      <p:graphicFrame>
        <p:nvGraphicFramePr>
          <p:cNvPr id="30" name="对象 29"/>
          <p:cNvGraphicFramePr>
            <a:graphicFrameLocks noChangeAspect="1"/>
          </p:cNvGraphicFramePr>
          <p:nvPr/>
        </p:nvGraphicFramePr>
        <p:xfrm>
          <a:off x="4342419" y="4411737"/>
          <a:ext cx="161925" cy="428625"/>
        </p:xfrm>
        <a:graphic>
          <a:graphicData uri="http://schemas.openxmlformats.org/presentationml/2006/ole">
            <p:oleObj spid="_x0000_s18455" name="Equation" r:id="rId28" imgW="163200" imgH="432000" progId="Equation.DSMT4">
              <p:embed/>
            </p:oleObj>
          </a:graphicData>
        </a:graphic>
      </p:graphicFrame>
      <p:graphicFrame>
        <p:nvGraphicFramePr>
          <p:cNvPr id="31" name="对象 30"/>
          <p:cNvGraphicFramePr>
            <a:graphicFrameLocks noChangeAspect="1"/>
          </p:cNvGraphicFramePr>
          <p:nvPr/>
        </p:nvGraphicFramePr>
        <p:xfrm>
          <a:off x="1037881" y="5120538"/>
          <a:ext cx="238124" cy="752474"/>
        </p:xfrm>
        <a:graphic>
          <a:graphicData uri="http://schemas.openxmlformats.org/presentationml/2006/ole">
            <p:oleObj spid="_x0000_s18456" name="Equation" r:id="rId29" imgW="240000" imgH="758400" progId="Equation.DSMT4">
              <p:embed/>
            </p:oleObj>
          </a:graphicData>
        </a:graphic>
      </p:graphicFrame>
      <p:graphicFrame>
        <p:nvGraphicFramePr>
          <p:cNvPr id="32" name="对象 31"/>
          <p:cNvGraphicFramePr>
            <a:graphicFrameLocks noChangeAspect="1"/>
          </p:cNvGraphicFramePr>
          <p:nvPr/>
        </p:nvGraphicFramePr>
        <p:xfrm>
          <a:off x="1773887" y="5101451"/>
          <a:ext cx="1543050" cy="828675"/>
        </p:xfrm>
        <a:graphic>
          <a:graphicData uri="http://schemas.openxmlformats.org/presentationml/2006/ole">
            <p:oleObj spid="_x0000_s18457" name="Equation" r:id="rId30" imgW="1555200" imgH="835200" progId="Equation.DSMT4">
              <p:embed/>
            </p:oleObj>
          </a:graphicData>
        </a:graphic>
      </p:graphicFrame>
      <p:graphicFrame>
        <p:nvGraphicFramePr>
          <p:cNvPr id="33" name="对象 32"/>
          <p:cNvGraphicFramePr>
            <a:graphicFrameLocks noChangeAspect="1"/>
          </p:cNvGraphicFramePr>
          <p:nvPr/>
        </p:nvGraphicFramePr>
        <p:xfrm>
          <a:off x="3435621" y="5101451"/>
          <a:ext cx="1428749" cy="828674"/>
        </p:xfrm>
        <a:graphic>
          <a:graphicData uri="http://schemas.openxmlformats.org/presentationml/2006/ole">
            <p:oleObj spid="_x0000_s18458" name="Equation" r:id="rId31" imgW="1440000" imgH="8352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9300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(4)根据定积分的几何意义,可知</a:t>
            </a:r>
            <a:r>
              <a:rPr lang="zh-CN" altLang="en-US" sz="3096" kern="0" spc="-921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524" kern="0" spc="977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表示的是如图所示的阴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影部分的面积,即圆(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-1)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=1的面积的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312" kern="0" spc="14512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2378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故</a:t>
            </a:r>
            <a:r>
              <a:rPr lang="zh-CN" altLang="en-US" sz="2923" kern="0" spc="-74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383" kern="0" spc="9916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553" kern="0" spc="-1303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3" name="图片 3" descr="textimage16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22631" y="2595479"/>
            <a:ext cx="2533483" cy="2189052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321467" y="997405"/>
          <a:ext cx="276225" cy="619125"/>
        </p:xfrm>
        <a:graphic>
          <a:graphicData uri="http://schemas.openxmlformats.org/presentationml/2006/ole">
            <p:oleObj spid="_x0000_s19458" name="Equation" r:id="rId6" imgW="278400" imgH="6240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597692" y="1025533"/>
          <a:ext cx="1562100" cy="504825"/>
        </p:xfrm>
        <a:graphic>
          <a:graphicData uri="http://schemas.openxmlformats.org/presentationml/2006/ole">
            <p:oleObj spid="_x0000_s19459" name="Equation" r:id="rId7" imgW="1574400" imgH="5088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512178" y="1677275"/>
          <a:ext cx="238125" cy="752475"/>
        </p:xfrm>
        <a:graphic>
          <a:graphicData uri="http://schemas.openxmlformats.org/presentationml/2006/ole">
            <p:oleObj spid="_x0000_s19460" name="Equation" r:id="rId8" imgW="240000" imgH="758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896400" y="5229344"/>
          <a:ext cx="276224" cy="619124"/>
        </p:xfrm>
        <a:graphic>
          <a:graphicData uri="http://schemas.openxmlformats.org/presentationml/2006/ole">
            <p:oleObj spid="_x0000_s19461" name="Equation" r:id="rId9" imgW="278400" imgH="6240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1172625" y="5257473"/>
          <a:ext cx="1562100" cy="504825"/>
        </p:xfrm>
        <a:graphic>
          <a:graphicData uri="http://schemas.openxmlformats.org/presentationml/2006/ole">
            <p:oleObj spid="_x0000_s19462" name="Equation" r:id="rId10" imgW="1574400" imgH="5088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3270738" y="5161888"/>
          <a:ext cx="285750" cy="752475"/>
        </p:xfrm>
        <a:graphic>
          <a:graphicData uri="http://schemas.openxmlformats.org/presentationml/2006/ole">
            <p:oleObj spid="_x0000_s19463" name="Equation" r:id="rId11" imgW="288000" imgH="7584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6256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◆探究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若本例(3)变为“</a:t>
            </a:r>
            <a:r>
              <a:rPr lang="zh-CN" altLang="en-US" sz="3096" kern="0" spc="972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”,试求之.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519567" y="997405"/>
          <a:ext cx="1628775" cy="619125"/>
        </p:xfrm>
        <a:graphic>
          <a:graphicData uri="http://schemas.openxmlformats.org/presentationml/2006/ole">
            <p:oleObj spid="_x0000_s20482" name="Equation" r:id="rId5" imgW="1641600" imgH="624000" progId="Equation.DSMT4">
              <p:embed/>
            </p:oleObj>
          </a:graphicData>
        </a:graphic>
      </p:graphicFrame>
      <p:grpSp>
        <p:nvGrpSpPr>
          <p:cNvPr id="5" name="组合 4"/>
          <p:cNvGrpSpPr/>
          <p:nvPr/>
        </p:nvGrpSpPr>
        <p:grpSpPr>
          <a:xfrm>
            <a:off x="540000" y="1848633"/>
            <a:ext cx="11340000" cy="3231679"/>
            <a:chOff x="540000" y="900000"/>
            <a:chExt cx="11340000" cy="3231679"/>
          </a:xfrm>
        </p:grpSpPr>
        <p:sp>
          <p:nvSpPr>
            <p:cNvPr id="6" name="TextBox 2"/>
            <p:cNvSpPr txBox="1"/>
            <p:nvPr/>
          </p:nvSpPr>
          <p:spPr>
            <a:xfrm>
              <a:off x="540000" y="900000"/>
              <a:ext cx="11340000" cy="32029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    </a:t>
              </a:r>
              <a:r>
                <a:rPr lang="zh-CN" altLang="en-US" sz="3096" kern="0" spc="-921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|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-1|d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09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096" kern="0" spc="2292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814" kern="0" spc="646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981" kern="0" spc="-731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972" kern="0" spc="-697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814" kern="0" spc="646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981" kern="0" spc="-731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972" kern="0" spc="-772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=1-</a:t>
              </a:r>
              <a:r>
                <a:rPr lang="zh-CN" altLang="en-US" sz="3463" kern="0" spc="-173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-0+</a:t>
              </a:r>
              <a:r>
                <a:rPr lang="zh-CN" altLang="en-US" sz="3814" kern="0" spc="781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3814" kern="0" spc="7135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463" kern="0" spc="-313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pic>
          <p:nvPicPr>
            <p:cNvPr id="7" name="图片 3" descr="textimage17.jpe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045922" y="2468888"/>
              <a:ext cx="285750" cy="647699"/>
            </a:xfrm>
            <a:prstGeom prst="rect">
              <a:avLst/>
            </a:prstGeom>
          </p:spPr>
        </p:pic>
        <p:pic>
          <p:nvPicPr>
            <p:cNvPr id="8" name="图片 4" descr="textimage18.jpe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999519" y="2468888"/>
              <a:ext cx="285750" cy="647699"/>
            </a:xfrm>
            <a:prstGeom prst="rect">
              <a:avLst/>
            </a:prstGeom>
          </p:spPr>
        </p:pic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1609200" y="997405"/>
            <a:ext cx="276224" cy="619124"/>
          </p:xfrm>
          <a:graphic>
            <a:graphicData uri="http://schemas.openxmlformats.org/presentationml/2006/ole">
              <p:oleObj spid="_x0000_s20483" name="Equation" r:id="rId7" imgW="278400" imgH="6240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740997" y="1726934"/>
            <a:ext cx="3305175" cy="619125"/>
          </p:xfrm>
          <a:graphic>
            <a:graphicData uri="http://schemas.openxmlformats.org/presentationml/2006/ole">
              <p:oleObj spid="_x0000_s20484" name="Equation" r:id="rId8" imgW="3331200" imgH="6240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740997" y="2431125"/>
            <a:ext cx="1304925" cy="828674"/>
          </p:xfrm>
          <a:graphic>
            <a:graphicData uri="http://schemas.openxmlformats.org/presentationml/2006/ole">
              <p:oleObj spid="_x0000_s20485" name="Equation" r:id="rId9" imgW="1315200" imgH="8352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2331672" y="2613291"/>
            <a:ext cx="161925" cy="428625"/>
          </p:xfrm>
          <a:graphic>
            <a:graphicData uri="http://schemas.openxmlformats.org/presentationml/2006/ole">
              <p:oleObj spid="_x0000_s20486" name="Equation" r:id="rId10" imgW="163200" imgH="4320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2694594" y="2431125"/>
            <a:ext cx="1304925" cy="828674"/>
          </p:xfrm>
          <a:graphic>
            <a:graphicData uri="http://schemas.openxmlformats.org/presentationml/2006/ole">
              <p:oleObj spid="_x0000_s20487" name="Equation" r:id="rId11" imgW="1315200" imgH="835200" progId="Equation.DSMT4">
                <p:embed/>
              </p:oleObj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4285269" y="2613291"/>
            <a:ext cx="152400" cy="428625"/>
          </p:xfrm>
          <a:graphic>
            <a:graphicData uri="http://schemas.openxmlformats.org/presentationml/2006/ole">
              <p:oleObj spid="_x0000_s20488" name="Equation" r:id="rId12" imgW="153600" imgH="432000" progId="Equation.DSMT4">
                <p:embed/>
              </p:oleObj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1037881" y="3322092"/>
            <a:ext cx="219075" cy="752475"/>
          </p:xfrm>
          <a:graphic>
            <a:graphicData uri="http://schemas.openxmlformats.org/presentationml/2006/ole">
              <p:oleObj spid="_x0000_s20489" name="Equation" r:id="rId13" imgW="220800" imgH="758400" progId="Equation.DSMT4">
                <p:embed/>
              </p:oleObj>
            </a:graphicData>
          </a:graphic>
        </p:graphicFrame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1754837" y="3303005"/>
            <a:ext cx="1476374" cy="828674"/>
          </p:xfrm>
          <a:graphic>
            <a:graphicData uri="http://schemas.openxmlformats.org/presentationml/2006/ole">
              <p:oleObj spid="_x0000_s20490" name="Equation" r:id="rId14" imgW="1488000" imgH="835200" progId="Equation.DSMT4">
                <p:embed/>
              </p:oleObj>
            </a:graphicData>
          </a:graphic>
        </p:graphicFrame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3349896" y="3303005"/>
            <a:ext cx="1390649" cy="828674"/>
          </p:xfrm>
          <a:graphic>
            <a:graphicData uri="http://schemas.openxmlformats.org/presentationml/2006/ole">
              <p:oleObj spid="_x0000_s20491" name="Equation" r:id="rId15" imgW="1401600" imgH="835200" progId="Equation.DSMT4">
                <p:embed/>
              </p:oleObj>
            </a:graphicData>
          </a:graphic>
        </p:graphicFrame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4941543" y="3322092"/>
            <a:ext cx="400050" cy="752475"/>
          </p:xfrm>
          <a:graphic>
            <a:graphicData uri="http://schemas.openxmlformats.org/presentationml/2006/ole">
              <p:oleObj spid="_x0000_s20492" name="Equation" r:id="rId16" imgW="403200" imgH="7584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95399" y="1700194"/>
            <a:ext cx="6112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2" action="ppaction://hlinksldjump"/>
              </a:rPr>
              <a:t>1.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2" action="ppaction://hlinksldjump"/>
              </a:rPr>
              <a:t>定积分的定义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95399" y="2391260"/>
            <a:ext cx="6112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3" action="ppaction://hlinksldjump"/>
              </a:rPr>
              <a:t>2.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3" action="ppaction://hlinksldjump"/>
              </a:rPr>
              <a:t>定积分的运算性质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95399" y="3166949"/>
            <a:ext cx="6112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4" action="ppaction://hlinksldjump"/>
              </a:rPr>
              <a:t>3.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4" action="ppaction://hlinksldjump"/>
              </a:rPr>
              <a:t>微积分基本定理</a:t>
            </a:r>
            <a:endParaRPr lang="en-US" altLang="zh-CN" sz="2800" dirty="0">
              <a:latin typeface="黑体" pitchFamily="49" charset="-122"/>
              <a:ea typeface="黑体" pitchFamily="49" charset="-122"/>
              <a:hlinkClick r:id="rId5" action="ppaction://hlinksldjump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74274" y="3849552"/>
            <a:ext cx="6112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6" action="ppaction://hlinksldjump"/>
              </a:rPr>
              <a:t>4.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6" action="ppaction://hlinksldjump"/>
              </a:rPr>
              <a:t>常见被积函数的原函数</a:t>
            </a:r>
            <a:endParaRPr lang="en-US" altLang="zh-CN" sz="2800" dirty="0">
              <a:latin typeface="黑体" pitchFamily="49" charset="-122"/>
              <a:ea typeface="黑体" pitchFamily="49" charset="-122"/>
              <a:hlinkClick r:id="rId5" action="ppaction://hlinksldjump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80800" y="2124126"/>
            <a:ext cx="646549" cy="224676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5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教材</a:t>
            </a:r>
            <a:r>
              <a:rPr lang="zh-CN" altLang="en-US" sz="35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研读</a:t>
            </a:r>
            <a:endParaRPr lang="zh-CN" altLang="en-US" sz="35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8860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方法技巧</a:t>
            </a:r>
            <a:endParaRPr lang="zh-CN" altLang="en-US" b="1" dirty="0">
              <a:latin typeface="宋体" pitchFamily="2" charset="-122"/>
              <a:ea typeface="宋体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计算定积分的解题步骤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(1)把被积函数变形为幂函数、正弦函数、余弦函数、指数函数的和</a:t>
            </a:r>
            <a:endParaRPr lang="en-US" altLang="zh-CN" sz="2806" kern="0" dirty="0" smtClean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或差.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(2)分别用求导公式的逆运算找到一个相应的原函数.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(3)利用微积分基本定理求出各个定积分的值,然后求其代数和.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6256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1-1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3096" kern="0" spc="-9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+4sin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)d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371483" y="997405"/>
          <a:ext cx="381000" cy="619125"/>
        </p:xfrm>
        <a:graphic>
          <a:graphicData uri="http://schemas.openxmlformats.org/presentationml/2006/ole">
            <p:oleObj spid="_x0000_s22530" name="Equation" r:id="rId5" imgW="384000" imgH="624000" progId="Equation.DSMT4">
              <p:embed/>
            </p:oleObj>
          </a:graphicData>
        </a:graphic>
      </p:graphicFrame>
      <p:sp>
        <p:nvSpPr>
          <p:cNvPr id="5" name="TextBox 2"/>
          <p:cNvSpPr txBox="1"/>
          <p:nvPr/>
        </p:nvSpPr>
        <p:spPr>
          <a:xfrm>
            <a:off x="540000" y="1920071"/>
            <a:ext cx="11340000" cy="6476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40000" y="2705889"/>
            <a:ext cx="11340000" cy="2076915"/>
            <a:chOff x="540000" y="900000"/>
            <a:chExt cx="11340000" cy="2076915"/>
          </a:xfrm>
        </p:grpSpPr>
        <p:sp>
          <p:nvSpPr>
            <p:cNvPr id="7" name="TextBox 2"/>
            <p:cNvSpPr txBox="1"/>
            <p:nvPr/>
          </p:nvSpPr>
          <p:spPr>
            <a:xfrm>
              <a:off x="540000" y="900000"/>
              <a:ext cx="11340000" cy="207691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易知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=3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3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+4sin 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是R上的奇函数,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所以</a:t>
              </a:r>
              <a:r>
                <a:rPr lang="zh-CN" altLang="en-US" sz="3096" kern="0" spc="-96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(3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3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+4sin 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)d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=-</a:t>
              </a:r>
              <a:r>
                <a:rPr lang="zh-CN" altLang="en-US" sz="3096" kern="0" spc="-921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(3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3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+4sin 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)d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所以</a:t>
              </a:r>
              <a:r>
                <a:rPr lang="zh-CN" altLang="en-US" sz="3096" kern="0" spc="-96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(3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3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+4sin 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)d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096" kern="0" spc="-96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(3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3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+4sin 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)d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096" kern="0" spc="-921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(3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3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+4sin 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)d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=0.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1252800" y="1646053"/>
            <a:ext cx="381000" cy="619125"/>
          </p:xfrm>
          <a:graphic>
            <a:graphicData uri="http://schemas.openxmlformats.org/presentationml/2006/ole">
              <p:oleObj spid="_x0000_s22531" name="Equation" r:id="rId6" imgW="384000" imgH="6240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3991010" y="1646053"/>
            <a:ext cx="276224" cy="619124"/>
          </p:xfrm>
          <a:graphic>
            <a:graphicData uri="http://schemas.openxmlformats.org/presentationml/2006/ole">
              <p:oleObj spid="_x0000_s22532" name="Equation" r:id="rId7" imgW="278400" imgH="6240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1252800" y="2317415"/>
            <a:ext cx="381000" cy="619125"/>
          </p:xfrm>
          <a:graphic>
            <a:graphicData uri="http://schemas.openxmlformats.org/presentationml/2006/ole">
              <p:oleObj spid="_x0000_s22533" name="Equation" r:id="rId8" imgW="384000" imgH="6240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3872326" y="2317415"/>
            <a:ext cx="380999" cy="619124"/>
          </p:xfrm>
          <a:graphic>
            <a:graphicData uri="http://schemas.openxmlformats.org/presentationml/2006/ole">
              <p:oleObj spid="_x0000_s22534" name="Equation" r:id="rId9" imgW="384000" imgH="6240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6491852" y="2317415"/>
            <a:ext cx="276225" cy="619125"/>
          </p:xfrm>
          <a:graphic>
            <a:graphicData uri="http://schemas.openxmlformats.org/presentationml/2006/ole">
              <p:oleObj spid="_x0000_s22535" name="Equation" r:id="rId10" imgW="278400" imgH="6240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40000" y="2723336"/>
            <a:ext cx="11340000" cy="1507035"/>
            <a:chOff x="540000" y="2413300"/>
            <a:chExt cx="11340000" cy="1507035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2413300"/>
              <a:ext cx="11340000" cy="146783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典例2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由曲线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113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与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345" kern="0" spc="110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围成的封闭图形的面积为(　</a:t>
              </a:r>
              <a:r>
                <a:rPr lang="en-US" altLang="zh-CN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</a:t>
              </a:r>
              <a:r>
                <a:rPr lang="zh-CN" altLang="en-US" sz="3553" kern="0" spc="-1678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    B.</a:t>
              </a:r>
              <a:r>
                <a:rPr lang="zh-CN" altLang="en-US" sz="3553" kern="0" spc="-1828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    C.</a:t>
              </a:r>
              <a:r>
                <a:rPr lang="zh-CN" altLang="en-US" sz="3553" kern="0" spc="-1678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    D.1</a:t>
              </a:r>
              <a:endParaRPr lang="zh-CN" altLang="en-US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4174542" y="2529043"/>
            <a:ext cx="438149" cy="400049"/>
          </p:xfrm>
          <a:graphic>
            <a:graphicData uri="http://schemas.openxmlformats.org/presentationml/2006/ole">
              <p:oleObj spid="_x0000_s24578" name="Equation" r:id="rId5" imgW="441600" imgH="4032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886480" y="3167861"/>
            <a:ext cx="238124" cy="752474"/>
          </p:xfrm>
          <a:graphic>
            <a:graphicData uri="http://schemas.openxmlformats.org/presentationml/2006/ole">
              <p:oleObj spid="_x0000_s24579" name="Equation" r:id="rId6" imgW="240000" imgH="7584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2164221" y="3167861"/>
            <a:ext cx="219074" cy="752474"/>
          </p:xfrm>
          <a:graphic>
            <a:graphicData uri="http://schemas.openxmlformats.org/presentationml/2006/ole">
              <p:oleObj spid="_x0000_s24580" name="Equation" r:id="rId7" imgW="220800" imgH="7584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3422912" y="3167861"/>
            <a:ext cx="238124" cy="752474"/>
          </p:xfrm>
          <a:graphic>
            <a:graphicData uri="http://schemas.openxmlformats.org/presentationml/2006/ole">
              <p:oleObj spid="_x0000_s24581" name="Equation" r:id="rId8" imgW="240000" imgH="758400" progId="Equation.DSMT4">
                <p:embed/>
              </p:oleObj>
            </a:graphicData>
          </a:graphic>
        </p:graphicFrame>
      </p:grpSp>
      <p:sp>
        <p:nvSpPr>
          <p:cNvPr id="9" name="TextBox 8"/>
          <p:cNvSpPr txBox="1"/>
          <p:nvPr/>
        </p:nvSpPr>
        <p:spPr>
          <a:xfrm>
            <a:off x="607517" y="1705757"/>
            <a:ext cx="11015951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000" b="1" dirty="0">
                <a:latin typeface="黑体" pitchFamily="49" charset="-122"/>
                <a:ea typeface="黑体" pitchFamily="49" charset="-122"/>
              </a:rPr>
              <a:t>　</a:t>
            </a:r>
            <a:r>
              <a:rPr lang="zh-CN" altLang="en-US" sz="3000" b="1" dirty="0" smtClean="0">
                <a:latin typeface="黑体" pitchFamily="49" charset="-122"/>
                <a:ea typeface="黑体" pitchFamily="49" charset="-122"/>
              </a:rPr>
              <a:t> 利用定积分计算平面图形的面积</a:t>
            </a:r>
            <a:endParaRPr lang="en-US" altLang="zh-CN" sz="2676" b="1" kern="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052769" y="1822190"/>
            <a:ext cx="1584176" cy="617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 flipH="1">
            <a:off x="8923357" y="2848765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540000" y="1869542"/>
            <a:ext cx="11340000" cy="2836611"/>
            <a:chOff x="540000" y="900000"/>
            <a:chExt cx="11340000" cy="2836611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900000"/>
              <a:ext cx="11340000" cy="271901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由</a:t>
              </a:r>
              <a:r>
                <a:rPr lang="zh-CN" altLang="en-US" sz="4434" kern="0" spc="4265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解得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=0或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=1,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615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所以曲线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与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345" kern="0" spc="1104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所围成的封闭图形的面积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S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761" kern="0" spc="-586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1784" kern="0" spc="1665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)d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4206" kern="0" spc="921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89" kern="0" spc="-639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911" kern="0" spc="-636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356" kern="0" spc="-1631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,故选B.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pic>
          <p:nvPicPr>
            <p:cNvPr id="3" name="图片 3" descr="textimage19.jpe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298328" y="2884977"/>
              <a:ext cx="285750" cy="647700"/>
            </a:xfrm>
            <a:prstGeom prst="rect">
              <a:avLst/>
            </a:prstGeom>
          </p:spPr>
        </p:pic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1965600" y="1048830"/>
            <a:ext cx="1104900" cy="1009650"/>
          </p:xfrm>
          <a:graphic>
            <a:graphicData uri="http://schemas.openxmlformats.org/presentationml/2006/ole">
              <p:oleObj spid="_x0000_s25602" name="Equation" r:id="rId6" imgW="1113600" imgH="10176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3283542" y="2118964"/>
            <a:ext cx="438150" cy="400049"/>
          </p:xfrm>
          <a:graphic>
            <a:graphicData uri="http://schemas.openxmlformats.org/presentationml/2006/ole">
              <p:oleObj spid="_x0000_s25603" name="Equation" r:id="rId7" imgW="441600" imgH="4032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740997" y="2933758"/>
            <a:ext cx="276224" cy="619124"/>
          </p:xfrm>
          <a:graphic>
            <a:graphicData uri="http://schemas.openxmlformats.org/presentationml/2006/ole">
              <p:oleObj spid="_x0000_s25604" name="Equation" r:id="rId8" imgW="278400" imgH="6240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1135906" y="3000247"/>
            <a:ext cx="438150" cy="400049"/>
          </p:xfrm>
          <a:graphic>
            <a:graphicData uri="http://schemas.openxmlformats.org/presentationml/2006/ole">
              <p:oleObj spid="_x0000_s25605" name="Equation" r:id="rId9" imgW="441600" imgH="4032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2593353" y="2793636"/>
            <a:ext cx="1704975" cy="942975"/>
          </p:xfrm>
          <a:graphic>
            <a:graphicData uri="http://schemas.openxmlformats.org/presentationml/2006/ole">
              <p:oleObj spid="_x0000_s25606" name="Equation" r:id="rId10" imgW="1718400" imgH="9504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4584078" y="3029380"/>
            <a:ext cx="161924" cy="428624"/>
          </p:xfrm>
          <a:graphic>
            <a:graphicData uri="http://schemas.openxmlformats.org/presentationml/2006/ole">
              <p:oleObj spid="_x0000_s25607" name="Equation" r:id="rId11" imgW="163200" imgH="4320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4947000" y="2866301"/>
            <a:ext cx="219075" cy="752475"/>
          </p:xfrm>
          <a:graphic>
            <a:graphicData uri="http://schemas.openxmlformats.org/presentationml/2006/ole">
              <p:oleObj spid="_x0000_s25608" name="Equation" r:id="rId12" imgW="220800" imgH="7584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221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◆探究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若本例中“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”变为“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+2”,试求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+2,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345" kern="0" spc="110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=0所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围成的图形的面积.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9407162" y="1015743"/>
          <a:ext cx="438150" cy="400050"/>
        </p:xfrm>
        <a:graphic>
          <a:graphicData uri="http://schemas.openxmlformats.org/presentationml/2006/ole">
            <p:oleObj spid="_x0000_s26626" name="Equation" r:id="rId5" imgW="441600" imgH="403200" progId="Equation.DSMT4">
              <p:embed/>
            </p:oleObj>
          </a:graphicData>
        </a:graphic>
      </p:graphicFrame>
      <p:pic>
        <p:nvPicPr>
          <p:cNvPr id="5" name="图片 2" descr="textimage20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269600" y="2348699"/>
            <a:ext cx="3492000" cy="2268000"/>
          </a:xfrm>
          <a:prstGeom prst="rect">
            <a:avLst/>
          </a:prstGeom>
        </p:spPr>
      </p:pic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4213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如图所示,由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345" kern="0" spc="1104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及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+2可得交点横坐标为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=1.由定积分的几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何意义可知,由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00" kern="0" spc="1449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+2及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轴所围成的封闭图形的面积为</a:t>
            </a:r>
            <a:r>
              <a:rPr lang="zh-CN" altLang="en-US" sz="3096" kern="0" spc="-921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00" kern="0" spc="1449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109"/>
              </a:spcBef>
              <a:buNone/>
            </a:pPr>
            <a:r>
              <a:rPr lang="zh-CN" altLang="en-US" sz="2703" kern="0" spc="-453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+2)d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4491" kern="0" spc="1433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4532" kern="0" spc="7017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285" kern="0" spc="-141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838113" y="1015743"/>
          <a:ext cx="438150" cy="400049"/>
        </p:xfrm>
        <a:graphic>
          <a:graphicData uri="http://schemas.openxmlformats.org/presentationml/2006/ole">
            <p:oleObj spid="_x0000_s27650" name="Equation" r:id="rId5" imgW="441600" imgH="4032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125313" y="1712542"/>
          <a:ext cx="438150" cy="400050"/>
        </p:xfrm>
        <a:graphic>
          <a:graphicData uri="http://schemas.openxmlformats.org/presentationml/2006/ole">
            <p:oleObj spid="_x0000_s27651" name="Equation" r:id="rId6" imgW="441600" imgH="4032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9811489" y="1646053"/>
          <a:ext cx="276224" cy="619124"/>
        </p:xfrm>
        <a:graphic>
          <a:graphicData uri="http://schemas.openxmlformats.org/presentationml/2006/ole">
            <p:oleObj spid="_x0000_s27652" name="Equation" r:id="rId7" imgW="278400" imgH="6240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0087714" y="1712542"/>
          <a:ext cx="438150" cy="400050"/>
        </p:xfrm>
        <a:graphic>
          <a:graphicData uri="http://schemas.openxmlformats.org/presentationml/2006/ole">
            <p:oleObj spid="_x0000_s27653" name="Equation" r:id="rId8" imgW="441600" imgH="4032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40000" y="2609409"/>
          <a:ext cx="285750" cy="619124"/>
        </p:xfrm>
        <a:graphic>
          <a:graphicData uri="http://schemas.openxmlformats.org/presentationml/2006/ole">
            <p:oleObj spid="_x0000_s27654" name="Equation" r:id="rId9" imgW="288000" imgH="6240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253828" y="2411356"/>
          <a:ext cx="752474" cy="1028699"/>
        </p:xfrm>
        <a:graphic>
          <a:graphicData uri="http://schemas.openxmlformats.org/presentationml/2006/ole">
            <p:oleObj spid="_x0000_s27655" name="Equation" r:id="rId10" imgW="758400" imgH="10368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3207300" y="2401682"/>
          <a:ext cx="1466849" cy="1038224"/>
        </p:xfrm>
        <a:graphic>
          <a:graphicData uri="http://schemas.openxmlformats.org/presentationml/2006/ole">
            <p:oleObj spid="_x0000_s27656" name="Equation" r:id="rId11" imgW="1478400" imgH="10464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4875147" y="2541953"/>
          <a:ext cx="238125" cy="752475"/>
        </p:xfrm>
        <a:graphic>
          <a:graphicData uri="http://schemas.openxmlformats.org/presentationml/2006/ole">
            <p:oleObj spid="_x0000_s27657" name="Equation" r:id="rId12" imgW="240000" imgH="7584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8860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方法技巧</a:t>
            </a:r>
            <a:endParaRPr lang="zh-CN" altLang="en-US" b="1" dirty="0">
              <a:latin typeface="宋体" pitchFamily="2" charset="-122"/>
              <a:ea typeface="宋体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利用定积分求平面图形面积的四个步骤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步骤一→画出草图,在直角坐标系中画出曲线或直线的大致图象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步骤二→借助图形确定被积函数,求出交点坐标,确定积分的上、下限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步骤三→把曲边梯形的面积表示成若干个定积分的和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步骤四→计算定积分,写出答案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841795"/>
            <a:ext cx="11340000" cy="14678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2-1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曲线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+2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与直线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所围成的封闭图形的面积为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en-US" altLang="zh-CN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3553" kern="0" spc="-167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B.</a:t>
            </a:r>
            <a:r>
              <a:rPr lang="zh-CN" altLang="en-US" sz="3553" kern="0" spc="-182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C.</a:t>
            </a:r>
            <a:r>
              <a:rPr lang="zh-CN" altLang="en-US" sz="3553" kern="0" spc="-167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D.</a:t>
            </a:r>
            <a:r>
              <a:rPr lang="zh-CN" altLang="en-US" sz="3553" kern="0" spc="-167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886480" y="2596356"/>
          <a:ext cx="238124" cy="752474"/>
        </p:xfrm>
        <a:graphic>
          <a:graphicData uri="http://schemas.openxmlformats.org/presentationml/2006/ole">
            <p:oleObj spid="_x0000_s28674" name="Equation" r:id="rId5" imgW="240000" imgH="758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164221" y="2596356"/>
          <a:ext cx="219074" cy="752474"/>
        </p:xfrm>
        <a:graphic>
          <a:graphicData uri="http://schemas.openxmlformats.org/presentationml/2006/ole">
            <p:oleObj spid="_x0000_s28675" name="Equation" r:id="rId6" imgW="220800" imgH="758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422912" y="2596356"/>
          <a:ext cx="238124" cy="752474"/>
        </p:xfrm>
        <a:graphic>
          <a:graphicData uri="http://schemas.openxmlformats.org/presentationml/2006/ole">
            <p:oleObj spid="_x0000_s28676" name="Equation" r:id="rId7" imgW="240000" imgH="758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720318" y="2596356"/>
          <a:ext cx="238125" cy="752475"/>
        </p:xfrm>
        <a:graphic>
          <a:graphicData uri="http://schemas.openxmlformats.org/presentationml/2006/ole">
            <p:oleObj spid="_x0000_s28677" name="Equation" r:id="rId8" imgW="240000" imgH="758400" progId="Equation.DSMT4">
              <p:embed/>
            </p:oleObj>
          </a:graphicData>
        </a:graphic>
      </p:graphicFrame>
      <p:sp>
        <p:nvSpPr>
          <p:cNvPr id="8" name="矩形 7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 flipH="1">
            <a:off x="9852051" y="2052117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6961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+mn-ea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+mn-ea"/>
              </a:rPr>
              <a:t>  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+mn-ea"/>
              </a:rPr>
              <a:t>　由</a:t>
            </a:r>
            <a:r>
              <a:rPr lang="zh-CN" altLang="en-US" sz="4206" kern="0" spc="9143" dirty="0" smtClean="0">
                <a:solidFill>
                  <a:srgbClr val="FF0000"/>
                </a:solidFill>
                <a:latin typeface="+mn-ea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+mn-ea"/>
              </a:rPr>
              <a:t>可得</a:t>
            </a:r>
            <a:r>
              <a:rPr lang="zh-CN" altLang="en-US" sz="3993" kern="0" spc="4331" dirty="0" smtClean="0">
                <a:solidFill>
                  <a:srgbClr val="FF0000"/>
                </a:solidFill>
                <a:latin typeface="+mn-ea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+mn-ea"/>
              </a:rPr>
              <a:t>或</a:t>
            </a:r>
            <a:r>
              <a:rPr lang="zh-CN" altLang="en-US" sz="3993" kern="0" spc="3281" dirty="0" smtClean="0">
                <a:solidFill>
                  <a:srgbClr val="FF0000"/>
                </a:solidFill>
                <a:latin typeface="+mn-ea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+mn-ea"/>
              </a:rPr>
              <a:t>所以曲线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+2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+mn-ea"/>
              </a:rPr>
              <a:t>与直线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endParaRPr lang="zh-CN" alt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529"/>
              </a:spcBef>
              <a:buNone/>
            </a:pP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+mn-ea"/>
              </a:rPr>
              <a:t>所围成的封闭图形如图中阴影部分所示,所以面积为</a:t>
            </a:r>
            <a:r>
              <a:rPr lang="zh-CN" altLang="en-US" sz="3096" kern="0" spc="-171" dirty="0" smtClean="0">
                <a:solidFill>
                  <a:srgbClr val="FF0000"/>
                </a:solidFill>
                <a:latin typeface="+mn-ea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-2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)d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endParaRPr lang="zh-CN" alt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109"/>
              </a:spcBef>
              <a:buNone/>
            </a:pPr>
            <a:r>
              <a:rPr lang="zh-CN" altLang="en-US" sz="3814" kern="0" spc="11035" dirty="0" smtClean="0">
                <a:solidFill>
                  <a:srgbClr val="FF0000"/>
                </a:solidFill>
                <a:latin typeface="+mn-ea"/>
              </a:rPr>
              <a:t> </a:t>
            </a:r>
            <a:r>
              <a:rPr lang="zh-CN" altLang="en-US" sz="2981" kern="0" spc="-731" dirty="0" smtClean="0">
                <a:solidFill>
                  <a:srgbClr val="FF0000"/>
                </a:solidFill>
                <a:latin typeface="+mn-ea"/>
              </a:rPr>
              <a:t> </a:t>
            </a:r>
            <a:r>
              <a:rPr lang="zh-CN" altLang="en-US" sz="1972" kern="0" spc="52" dirty="0" smtClean="0">
                <a:solidFill>
                  <a:srgbClr val="FF0000"/>
                </a:solidFill>
                <a:latin typeface="+mn-ea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+mn-ea"/>
              </a:rPr>
              <a:t>=</a:t>
            </a:r>
            <a:r>
              <a:rPr lang="zh-CN" altLang="en-US" sz="3463" kern="0" spc="-1588" dirty="0" smtClean="0">
                <a:solidFill>
                  <a:srgbClr val="FF0000"/>
                </a:solidFill>
                <a:latin typeface="+mn-ea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+mn-ea"/>
              </a:rPr>
              <a:t>.</a:t>
            </a:r>
            <a:endParaRPr lang="zh-CN" altLang="en-US" dirty="0">
              <a:solidFill>
                <a:srgbClr val="FF0000"/>
              </a:solidFill>
              <a:latin typeface="+mn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380"/>
              </a:spcBef>
              <a:buNone/>
            </a:pPr>
            <a:r>
              <a:rPr lang="zh-CN" altLang="en-US" sz="10279" kern="0" spc="17695" dirty="0" smtClean="0">
                <a:solidFill>
                  <a:srgbClr val="FF0000"/>
                </a:solidFill>
                <a:latin typeface="+mn-ea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+mn-ea"/>
              </a:rPr>
              <a:t> </a:t>
            </a:r>
            <a:endParaRPr lang="zh-CN" altLang="en-US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3" name="图片 3" descr="textimage21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25950" y="2836945"/>
            <a:ext cx="285750" cy="647700"/>
          </a:xfrm>
          <a:prstGeom prst="rect">
            <a:avLst/>
          </a:prstGeom>
        </p:spPr>
      </p:pic>
      <p:pic>
        <p:nvPicPr>
          <p:cNvPr id="4" name="图片 4" descr="textimage22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279887" y="3848897"/>
            <a:ext cx="2429905" cy="1856630"/>
          </a:xfrm>
          <a:prstGeom prst="rect">
            <a:avLst/>
          </a:prstGeom>
        </p:spPr>
      </p:pic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579380" y="1041767"/>
          <a:ext cx="1695450" cy="942975"/>
        </p:xfrm>
        <a:graphic>
          <a:graphicData uri="http://schemas.openxmlformats.org/presentationml/2006/ole">
            <p:oleObj spid="_x0000_s29698" name="Equation" r:id="rId7" imgW="1708800" imgH="950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987630" y="1069487"/>
          <a:ext cx="1057275" cy="895350"/>
        </p:xfrm>
        <a:graphic>
          <a:graphicData uri="http://schemas.openxmlformats.org/presentationml/2006/ole">
            <p:oleObj spid="_x0000_s29699" name="Equation" r:id="rId8" imgW="1065600" imgH="902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6401305" y="1069487"/>
          <a:ext cx="923924" cy="895349"/>
        </p:xfrm>
        <a:graphic>
          <a:graphicData uri="http://schemas.openxmlformats.org/presentationml/2006/ole">
            <p:oleObj spid="_x0000_s29700" name="Equation" r:id="rId9" imgW="931200" imgH="9024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8694759" y="2036824"/>
          <a:ext cx="371474" cy="619124"/>
        </p:xfrm>
        <a:graphic>
          <a:graphicData uri="http://schemas.openxmlformats.org/presentationml/2006/ole">
            <p:oleObj spid="_x0000_s29701" name="Equation" r:id="rId10" imgW="374400" imgH="6240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540000" y="2847195"/>
          <a:ext cx="1885950" cy="828674"/>
        </p:xfrm>
        <a:graphic>
          <a:graphicData uri="http://schemas.openxmlformats.org/presentationml/2006/ole">
            <p:oleObj spid="_x0000_s29702" name="Equation" r:id="rId11" imgW="1900800" imgH="8352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2711700" y="3029361"/>
          <a:ext cx="257174" cy="428625"/>
        </p:xfrm>
        <a:graphic>
          <a:graphicData uri="http://schemas.openxmlformats.org/presentationml/2006/ole">
            <p:oleObj spid="_x0000_s29703" name="Equation" r:id="rId12" imgW="259200" imgH="4320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3169872" y="2866282"/>
          <a:ext cx="238124" cy="752474"/>
        </p:xfrm>
        <a:graphic>
          <a:graphicData uri="http://schemas.openxmlformats.org/presentationml/2006/ole">
            <p:oleObj spid="_x0000_s29704" name="Equation" r:id="rId13" imgW="240000" imgH="7584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134385"/>
            <a:ext cx="11340000" cy="25907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典例3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物体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以速度(单位:米/秒)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v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=3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+1在一直线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上运动,物体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在直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线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上,且在物体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的正前方5 m处,同时以速度(单位:米/秒)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v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=10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同向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运动,出发后,物体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追上物体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所用的时间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(单位:秒)为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en-US" altLang="zh-CN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A.3　    B.4　    C.5　    D.6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18125" y="1134253"/>
            <a:ext cx="11005591" cy="5843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000" b="1" dirty="0" smtClean="0">
                <a:latin typeface="黑体" pitchFamily="49" charset="-122"/>
                <a:ea typeface="黑体" pitchFamily="49" charset="-122"/>
              </a:rPr>
              <a:t>定积分在物理中的应用</a:t>
            </a:r>
            <a:endParaRPr lang="zh-CN" altLang="en-US" sz="3000" b="1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08251" y="1278269"/>
            <a:ext cx="1473595" cy="560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 flipH="1">
            <a:off x="9522221" y="3492277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52006" y="2268141"/>
            <a:ext cx="77957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2" action="ppaction://hlinksldjump"/>
              </a:rPr>
              <a:t>考点一  定积分的计算</a:t>
            </a:r>
            <a:endParaRPr lang="en-US" altLang="zh-CN" sz="2800" dirty="0">
              <a:latin typeface="黑体" pitchFamily="49" charset="-122"/>
              <a:ea typeface="黑体" pitchFamily="49" charset="-122"/>
              <a:hlinkClick r:id="" action="ppaction://noactio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52007" y="3146081"/>
            <a:ext cx="8511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3" action="ppaction://hlinksldjump"/>
              </a:rPr>
              <a:t>考点二  利用定积分计算平面图形的面积</a:t>
            </a:r>
            <a:endParaRPr lang="zh-CN" altLang="en-US" sz="2800" dirty="0">
              <a:latin typeface="黑体" pitchFamily="49" charset="-122"/>
              <a:ea typeface="黑体" pitchFamily="49" charset="-122"/>
              <a:hlinkClick r:id="" action="ppaction://noactio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52007" y="3998927"/>
            <a:ext cx="86707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4" action="ppaction://hlinksldjump"/>
              </a:rPr>
              <a:t>考点三  定积分在物理中的应用</a:t>
            </a:r>
            <a:endParaRPr lang="en-US" altLang="zh-CN" sz="2800" dirty="0">
              <a:latin typeface="黑体" pitchFamily="49" charset="-122"/>
              <a:ea typeface="黑体" pitchFamily="49" charset="-122"/>
              <a:hlinkClick r:id="" action="ppaction://noaction"/>
            </a:endParaRPr>
          </a:p>
        </p:txBody>
      </p:sp>
      <p:sp>
        <p:nvSpPr>
          <p:cNvPr id="7" name="TextBox 9"/>
          <p:cNvSpPr txBox="1"/>
          <p:nvPr/>
        </p:nvSpPr>
        <p:spPr>
          <a:xfrm>
            <a:off x="1180800" y="2287306"/>
            <a:ext cx="646549" cy="224676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5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考点突破</a:t>
            </a:r>
            <a:endParaRPr lang="zh-CN" altLang="en-US" sz="35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40000" y="2223701"/>
            <a:ext cx="11340000" cy="2125262"/>
            <a:chOff x="540000" y="900000"/>
            <a:chExt cx="11340000" cy="2125262"/>
          </a:xfrm>
        </p:grpSpPr>
        <p:sp>
          <p:nvSpPr>
            <p:cNvPr id="4" name="TextBox 2"/>
            <p:cNvSpPr txBox="1"/>
            <p:nvPr/>
          </p:nvSpPr>
          <p:spPr>
            <a:xfrm>
              <a:off x="540000" y="900000"/>
              <a:ext cx="11340000" cy="21252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因为物体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在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秒内行驶的路程为</a:t>
              </a:r>
              <a:r>
                <a:rPr lang="zh-CN" altLang="en-US" sz="3096" kern="0" spc="-921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(3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+1)d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,物体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在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秒内行驶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09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的路程为</a:t>
              </a:r>
              <a:r>
                <a:rPr lang="zh-CN" altLang="en-US" sz="3053" kern="0" spc="-87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10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d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3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-5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)'=3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+1-10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,所以</a:t>
              </a:r>
              <a:r>
                <a:rPr lang="zh-CN" altLang="en-US" sz="3053" kern="0" spc="-87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(3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+1-10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)d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3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-5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r>
                <a:rPr lang="zh-CN" altLang="en-US" sz="3194" kern="0" spc="-944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113" kern="0" spc="-83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3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46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-5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=5,整理得(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-5)(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+1)=0,解得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=5.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pic>
          <p:nvPicPr>
            <p:cNvPr id="5" name="图片 3" descr="textimage23.jpe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182738" y="1694432"/>
              <a:ext cx="285750" cy="647700"/>
            </a:xfrm>
            <a:prstGeom prst="rect">
              <a:avLst/>
            </a:prstGeom>
          </p:spPr>
        </p:pic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6567914" y="997405"/>
            <a:ext cx="276225" cy="619125"/>
          </p:xfrm>
          <a:graphic>
            <a:graphicData uri="http://schemas.openxmlformats.org/presentationml/2006/ole">
              <p:oleObj spid="_x0000_s116737" name="Equation" r:id="rId6" imgW="278400" imgH="6240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1965600" y="1743212"/>
            <a:ext cx="276224" cy="619124"/>
          </p:xfrm>
          <a:graphic>
            <a:graphicData uri="http://schemas.openxmlformats.org/presentationml/2006/ole">
              <p:oleObj spid="_x0000_s116738" name="Equation" r:id="rId7" imgW="278400" imgH="6240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6660802" y="1743212"/>
            <a:ext cx="276225" cy="619125"/>
          </p:xfrm>
          <a:graphic>
            <a:graphicData uri="http://schemas.openxmlformats.org/presentationml/2006/ole">
              <p:oleObj spid="_x0000_s116739" name="Equation" r:id="rId8" imgW="278400" imgH="6240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10468488" y="1838834"/>
            <a:ext cx="161924" cy="428624"/>
          </p:xfrm>
          <a:graphic>
            <a:graphicData uri="http://schemas.openxmlformats.org/presentationml/2006/ole">
              <p:oleObj spid="_x0000_s116740" name="Equation" r:id="rId9" imgW="163200" imgH="4320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0199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方法技巧</a:t>
            </a:r>
            <a:endParaRPr lang="zh-CN" altLang="en-US" b="1" dirty="0">
              <a:latin typeface="宋体" pitchFamily="2" charset="-122"/>
              <a:ea typeface="宋体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定积分在物理中的两个应用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(1)求变速直线运动的路程:如果变速直线运动物体的速度为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v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v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t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),那么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从时刻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t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t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所经过的路程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s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=</a:t>
            </a:r>
            <a:r>
              <a:rPr lang="zh-CN" altLang="en-US" sz="3096" kern="0" spc="5078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(2)变力做功:一物体在变力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)的作用下,沿着与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)相同的方向从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移动到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时,力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)所做的功是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W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=</a:t>
            </a:r>
            <a:r>
              <a:rPr lang="zh-CN" altLang="en-US" sz="3096" kern="0" spc="-846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 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)d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675684" y="2943349"/>
          <a:ext cx="1038225" cy="619125"/>
        </p:xfrm>
        <a:graphic>
          <a:graphicData uri="http://schemas.openxmlformats.org/presentationml/2006/ole">
            <p:oleObj spid="_x0000_s31746" name="Equation" r:id="rId5" imgW="1046400" imgH="6240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921821" y="4263359"/>
          <a:ext cx="285750" cy="619125"/>
        </p:xfrm>
        <a:graphic>
          <a:graphicData uri="http://schemas.openxmlformats.org/presentationml/2006/ole">
            <p:oleObj spid="_x0000_s31747" name="Equation" r:id="rId6" imgW="288000" imgH="6240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775203"/>
            <a:ext cx="11340000" cy="16450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3-1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一物体在力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4043" kern="0" spc="938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(单位:N)的作用下,沿与力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相同的方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67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向,从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=0处运动到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=4(单位:m)处,则力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)做的功为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J.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966698" y="1917560"/>
          <a:ext cx="1704975" cy="895350"/>
        </p:xfrm>
        <a:graphic>
          <a:graphicData uri="http://schemas.openxmlformats.org/presentationml/2006/ole">
            <p:oleObj spid="_x0000_s32770" name="Equation" r:id="rId5" imgW="1718400" imgH="9024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6476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36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40000" y="1705757"/>
            <a:ext cx="11340000" cy="3816045"/>
            <a:chOff x="540000" y="900000"/>
            <a:chExt cx="11340000" cy="3816045"/>
          </a:xfrm>
        </p:grpSpPr>
        <p:sp>
          <p:nvSpPr>
            <p:cNvPr id="4" name="TextBox 2"/>
            <p:cNvSpPr txBox="1"/>
            <p:nvPr/>
          </p:nvSpPr>
          <p:spPr>
            <a:xfrm>
              <a:off x="540000" y="900000"/>
              <a:ext cx="11340000" cy="381604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由题意知,力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)所做的功为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W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096" kern="0" spc="2952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=5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2+</a:t>
              </a:r>
              <a:r>
                <a:rPr lang="zh-CN" altLang="en-US" sz="3814" kern="0" spc="796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981" kern="0" spc="-731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972" kern="0" spc="-697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=10+</a:t>
              </a:r>
              <a:r>
                <a:rPr lang="zh-CN" altLang="en-US" sz="4010" kern="0" spc="28839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=36(J).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pic>
          <p:nvPicPr>
            <p:cNvPr id="5" name="图片 3" descr="textimage24.jpe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998679" y="2388007"/>
              <a:ext cx="285750" cy="647699"/>
            </a:xfrm>
            <a:prstGeom prst="rect">
              <a:avLst/>
            </a:prstGeom>
          </p:spPr>
        </p:pic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1037017" y="1646053"/>
            <a:ext cx="4143374" cy="619124"/>
          </p:xfrm>
          <a:graphic>
            <a:graphicData uri="http://schemas.openxmlformats.org/presentationml/2006/ole">
              <p:oleObj spid="_x0000_s129025" name="Equation" r:id="rId6" imgW="4176000" imgH="6240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1503254" y="2350244"/>
            <a:ext cx="1495425" cy="828675"/>
          </p:xfrm>
          <a:graphic>
            <a:graphicData uri="http://schemas.openxmlformats.org/presentationml/2006/ole">
              <p:oleObj spid="_x0000_s129026" name="Equation" r:id="rId7" imgW="1507200" imgH="8352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3284429" y="2532409"/>
            <a:ext cx="161925" cy="428625"/>
          </p:xfrm>
          <a:graphic>
            <a:graphicData uri="http://schemas.openxmlformats.org/presentationml/2006/ole">
              <p:oleObj spid="_x0000_s129027" name="Equation" r:id="rId8" imgW="163200" imgH="4320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1298394" y="3237825"/>
            <a:ext cx="4171950" cy="885825"/>
          </p:xfrm>
          <a:graphic>
            <a:graphicData uri="http://schemas.openxmlformats.org/presentationml/2006/ole">
              <p:oleObj spid="_x0000_s129028" name="Equation" r:id="rId9" imgW="4204800" imgH="8928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205823"/>
            <a:ext cx="11340000" cy="39333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1.定积分的定义</a:t>
            </a:r>
            <a:endParaRPr lang="zh-CN" altLang="en-US" sz="3000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如果函数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)在区间[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]上连续,用分点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i="1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i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i="1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i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i="1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将区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间[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]等分成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个小区间,在每个小区间[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i="1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i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i="1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i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]上任取一点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ξ</a:t>
            </a:r>
            <a:r>
              <a:rPr lang="zh-CN" altLang="en-US" sz="2113" i="1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i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i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=1,2,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作和式</a:t>
            </a:r>
            <a:r>
              <a:rPr lang="zh-CN" altLang="en-US" sz="3328" kern="0" spc="-122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ξ</a:t>
            </a:r>
            <a:r>
              <a:rPr lang="zh-CN" altLang="en-US" sz="2113" i="1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i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Δx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328" kern="0" spc="-122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3553" kern="0" spc="192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ξ</a:t>
            </a:r>
            <a:r>
              <a:rPr lang="zh-CN" altLang="en-US" sz="2113" i="1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i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),当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→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时,上述和式无限接近于某个常数,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这个常数叫做函数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)在区间[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]上的定积分,记作①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4875" u="sng" kern="0" spc="-262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)d</a:t>
            </a:r>
            <a:r>
              <a:rPr lang="zh-CN" altLang="en-US" sz="2806" i="1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,即</a:t>
            </a:r>
            <a:r>
              <a:rPr lang="zh-CN" altLang="en-US" sz="2677" kern="0" spc="-42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609200" y="4268544"/>
          <a:ext cx="266699" cy="704850"/>
        </p:xfrm>
        <a:graphic>
          <a:graphicData uri="http://schemas.openxmlformats.org/presentationml/2006/ole">
            <p:oleObj spid="_x0000_s1026" name="Equation" r:id="rId5" imgW="268800" imgH="710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013104" y="4268544"/>
          <a:ext cx="266699" cy="704850"/>
        </p:xfrm>
        <a:graphic>
          <a:graphicData uri="http://schemas.openxmlformats.org/presentationml/2006/ole">
            <p:oleObj spid="_x0000_s1027" name="Equation" r:id="rId6" imgW="268800" imgH="710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279804" y="4257680"/>
          <a:ext cx="695324" cy="752475"/>
        </p:xfrm>
        <a:graphic>
          <a:graphicData uri="http://schemas.openxmlformats.org/presentationml/2006/ole">
            <p:oleObj spid="_x0000_s1028" name="Equation" r:id="rId7" imgW="700800" imgH="758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8944707" y="5352381"/>
          <a:ext cx="271462" cy="588168"/>
        </p:xfrm>
        <a:graphic>
          <a:graphicData uri="http://schemas.openxmlformats.org/presentationml/2006/ole">
            <p:oleObj spid="_x0000_s1029" name="Equation" r:id="rId8" imgW="288000" imgH="624000" progId="Equation.DSMT4">
              <p:embed/>
            </p:oleObj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391493" y="780732"/>
            <a:ext cx="3109068" cy="897323"/>
            <a:chOff x="357158" y="968301"/>
            <a:chExt cx="2500330" cy="674749"/>
          </a:xfrm>
        </p:grpSpPr>
        <p:pic>
          <p:nvPicPr>
            <p:cNvPr id="13" name="Picture 2" descr="C:\Users\春丽\Documents\Tencent Files\3013481007\FileRecv\2019版32一轮PPT模板(终稿)-03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57158" y="1000108"/>
              <a:ext cx="2500330" cy="642942"/>
            </a:xfrm>
            <a:prstGeom prst="rect">
              <a:avLst/>
            </a:prstGeom>
            <a:noFill/>
          </p:spPr>
        </p:pic>
        <p:sp>
          <p:nvSpPr>
            <p:cNvPr id="14" name="矩形 13"/>
            <p:cNvSpPr/>
            <p:nvPr/>
          </p:nvSpPr>
          <p:spPr>
            <a:xfrm>
              <a:off x="857224" y="968301"/>
              <a:ext cx="1500198" cy="569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latinLnBrk="1" hangingPunct="0">
                <a:lnSpc>
                  <a:spcPct val="150000"/>
                </a:lnSpc>
                <a:spcBef>
                  <a:spcPts val="5473"/>
                </a:spcBef>
              </a:pPr>
              <a:r>
                <a:rPr lang="zh-CN" altLang="en-US" sz="3200" kern="0" dirty="0" smtClean="0">
                  <a:solidFill>
                    <a:srgbClr val="FF0000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教材研读</a:t>
              </a:r>
              <a:endParaRPr lang="en-US" altLang="zh-CN" sz="3200" kern="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</p:grpSp>
      <p:pic>
        <p:nvPicPr>
          <p:cNvPr id="15" name="Picture 1" descr="C:\Users\Administrator\AppData\Roaming\Tencent\Users\1121595815\QQ\WinTemp\RichOle\9R9T2WUUGW]V]YS_ER$[ICT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91493" y="1692077"/>
            <a:ext cx="2266950" cy="628650"/>
          </a:xfrm>
          <a:prstGeom prst="rect">
            <a:avLst/>
          </a:prstGeom>
          <a:noFill/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671407" y="5222172"/>
            <a:ext cx="1680709" cy="718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661943"/>
            <a:ext cx="11340000" cy="21155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)d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338" kern="0" spc="126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3328" kern="0" spc="-122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3553" kern="0" spc="192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ξ</a:t>
            </a:r>
            <a:r>
              <a:rPr lang="zh-CN" altLang="en-US" sz="2113" i="1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i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).这里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和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分别叫做积分下限和积分上限,区间</a:t>
            </a:r>
            <a:endParaRPr lang="en-US" altLang="zh-CN" sz="2806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]叫做积分区间,函数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)叫做被积函数,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叫做积分变量,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)d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叫做</a:t>
            </a:r>
            <a:endParaRPr lang="en-US" altLang="zh-CN" sz="2806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被积式.</a:t>
            </a:r>
            <a:endParaRPr lang="zh-CN" altLang="en-US" dirty="0"/>
          </a:p>
        </p:txBody>
      </p:sp>
      <p:graphicFrame>
        <p:nvGraphicFramePr>
          <p:cNvPr id="34817" name="Object 1"/>
          <p:cNvGraphicFramePr>
            <a:graphicFrameLocks noChangeAspect="1"/>
          </p:cNvGraphicFramePr>
          <p:nvPr/>
        </p:nvGraphicFramePr>
        <p:xfrm>
          <a:off x="1789092" y="1916838"/>
          <a:ext cx="457200" cy="495300"/>
        </p:xfrm>
        <a:graphic>
          <a:graphicData uri="http://schemas.openxmlformats.org/presentationml/2006/ole">
            <p:oleObj spid="_x0000_s34817" name="Equation" r:id="rId5" imgW="460800" imgH="499200" progId="Equation.DSMT4">
              <p:embed/>
            </p:oleObj>
          </a:graphicData>
        </a:graphic>
      </p:graphicFrame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2246292" y="1726338"/>
          <a:ext cx="266700" cy="704850"/>
        </p:xfrm>
        <a:graphic>
          <a:graphicData uri="http://schemas.openxmlformats.org/presentationml/2006/ole">
            <p:oleObj spid="_x0000_s34818" name="Equation" r:id="rId6" imgW="268800" imgH="710400" progId="Equation.DSMT4">
              <p:embed/>
            </p:oleObj>
          </a:graphicData>
        </a:graphic>
      </p:graphicFrame>
      <p:graphicFrame>
        <p:nvGraphicFramePr>
          <p:cNvPr id="34819" name="Object 3"/>
          <p:cNvGraphicFramePr>
            <a:graphicFrameLocks noChangeAspect="1"/>
          </p:cNvGraphicFramePr>
          <p:nvPr/>
        </p:nvGraphicFramePr>
        <p:xfrm>
          <a:off x="2512992" y="1715225"/>
          <a:ext cx="695325" cy="752475"/>
        </p:xfrm>
        <a:graphic>
          <a:graphicData uri="http://schemas.openxmlformats.org/presentationml/2006/ole">
            <p:oleObj spid="_x0000_s34819" name="Equation" r:id="rId7" imgW="700800" imgH="758400" progId="Equation.DSMT4">
              <p:embed/>
            </p:oleObj>
          </a:graphicData>
        </a:graphic>
      </p:graphicFrame>
      <p:graphicFrame>
        <p:nvGraphicFramePr>
          <p:cNvPr id="34820" name="Object 4"/>
          <p:cNvGraphicFramePr>
            <a:graphicFrameLocks noChangeAspect="1"/>
          </p:cNvGraphicFramePr>
          <p:nvPr/>
        </p:nvGraphicFramePr>
        <p:xfrm>
          <a:off x="493673" y="1848633"/>
          <a:ext cx="285750" cy="619125"/>
        </p:xfrm>
        <a:graphic>
          <a:graphicData uri="http://schemas.openxmlformats.org/presentationml/2006/ole">
            <p:oleObj spid="_x0000_s34820" name="Equation" r:id="rId8" imgW="288000" imgH="6240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1453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2.定积分的运算性质</a:t>
            </a:r>
            <a:endParaRPr lang="zh-CN" altLang="en-US" sz="3000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2677" kern="0" spc="-42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)d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=②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4875" u="sng" kern="0" spc="-262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)d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为常数).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23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677" kern="0" spc="-42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6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±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)]d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=③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4875" u="sng" kern="0" spc="-262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113" u="sng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)d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Arial Narrow" pitchFamily="65" charset="-122"/>
                <a:ea typeface="Arial Unicode MS" pitchFamily="65" charset="-122"/>
              </a:rPr>
              <a:t>±</a:t>
            </a:r>
            <a:r>
              <a:rPr lang="zh-CN" altLang="en-US" sz="4875" u="sng" kern="0" spc="-262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113" u="sng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)d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23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</a:t>
            </a:r>
            <a:r>
              <a:rPr lang="zh-CN" altLang="en-US" sz="2677" kern="0" spc="-42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)d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=④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4875" u="sng" kern="0" spc="-262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)d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4875" u="sng" kern="0" spc="-27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)d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955567" y="1937763"/>
          <a:ext cx="285750" cy="619125"/>
        </p:xfrm>
        <a:graphic>
          <a:graphicData uri="http://schemas.openxmlformats.org/presentationml/2006/ole">
            <p:oleObj spid="_x0000_s2050" name="Equation" r:id="rId5" imgW="288000" imgH="6240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309532" y="1968005"/>
          <a:ext cx="271462" cy="588168"/>
        </p:xfrm>
        <a:graphic>
          <a:graphicData uri="http://schemas.openxmlformats.org/presentationml/2006/ole">
            <p:oleObj spid="_x0000_s2051" name="Equation" r:id="rId6" imgW="288000" imgH="6240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955567" y="3105678"/>
          <a:ext cx="285750" cy="619124"/>
        </p:xfrm>
        <a:graphic>
          <a:graphicData uri="http://schemas.openxmlformats.org/presentationml/2006/ole">
            <p:oleObj spid="_x0000_s2052" name="Equation" r:id="rId7" imgW="288000" imgH="6240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105696" y="3120133"/>
          <a:ext cx="271462" cy="588168"/>
        </p:xfrm>
        <a:graphic>
          <a:graphicData uri="http://schemas.openxmlformats.org/presentationml/2006/ole">
            <p:oleObj spid="_x0000_s2053" name="Equation" r:id="rId8" imgW="288000" imgH="6240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509791" y="3192141"/>
          <a:ext cx="271462" cy="588168"/>
        </p:xfrm>
        <a:graphic>
          <a:graphicData uri="http://schemas.openxmlformats.org/presentationml/2006/ole">
            <p:oleObj spid="_x0000_s2054" name="Equation" r:id="rId9" imgW="288000" imgH="6240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955567" y="4273594"/>
          <a:ext cx="285750" cy="619124"/>
        </p:xfrm>
        <a:graphic>
          <a:graphicData uri="http://schemas.openxmlformats.org/presentationml/2006/ole">
            <p:oleObj spid="_x0000_s2055" name="Equation" r:id="rId10" imgW="288000" imgH="6240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2995900" y="4344269"/>
          <a:ext cx="271462" cy="588168"/>
        </p:xfrm>
        <a:graphic>
          <a:graphicData uri="http://schemas.openxmlformats.org/presentationml/2006/ole">
            <p:oleObj spid="_x0000_s2056" name="Equation" r:id="rId11" imgW="288000" imgH="6240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4316051" y="4272261"/>
          <a:ext cx="262413" cy="588168"/>
        </p:xfrm>
        <a:graphic>
          <a:graphicData uri="http://schemas.openxmlformats.org/presentationml/2006/ole">
            <p:oleObj spid="_x0000_s2057" name="Equation" r:id="rId12" imgW="278400" imgH="624000" progId="Equation.DSMT4">
              <p:embed/>
            </p:oleObj>
          </a:graphicData>
        </a:graphic>
      </p:graphicFrame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991578" y="1944635"/>
            <a:ext cx="1512168" cy="683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951909" y="3113959"/>
            <a:ext cx="2899745" cy="683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770205" y="4249205"/>
            <a:ext cx="2899745" cy="683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0199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知识拓展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与定积分相关的结论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设函数f(x)在闭区间[-a,a]上连续,则由定积分的几何意义和奇偶函数图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象的对称性可得两个结论: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(1)若f(x)是偶函数,则</a:t>
            </a:r>
            <a:r>
              <a:rPr lang="zh-CN" altLang="en-US" sz="3096" kern="0" spc="53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f(x)dx=2</a:t>
            </a:r>
            <a:r>
              <a:rPr lang="zh-CN" altLang="en-US" sz="3096" kern="0" spc="-846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f(x)dx;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(2)若f(x)是奇函数,则</a:t>
            </a:r>
            <a:r>
              <a:rPr lang="zh-CN" altLang="en-US" sz="3096" kern="0" spc="53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f(x)dx=0.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153620" y="3591997"/>
          <a:ext cx="400049" cy="619125"/>
        </p:xfrm>
        <a:graphic>
          <a:graphicData uri="http://schemas.openxmlformats.org/presentationml/2006/ole">
            <p:oleObj spid="_x0000_s3074" name="Equation" r:id="rId5" imgW="403200" imgH="6240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212135" y="3591997"/>
          <a:ext cx="285750" cy="619125"/>
        </p:xfrm>
        <a:graphic>
          <a:graphicData uri="http://schemas.openxmlformats.org/presentationml/2006/ole">
            <p:oleObj spid="_x0000_s3075" name="Equation" r:id="rId6" imgW="288000" imgH="6240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193629" y="4284365"/>
          <a:ext cx="400049" cy="619125"/>
        </p:xfrm>
        <a:graphic>
          <a:graphicData uri="http://schemas.openxmlformats.org/presentationml/2006/ole">
            <p:oleObj spid="_x0000_s3076" name="Equation" r:id="rId7" imgW="403200" imgH="6240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7694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3.微积分基本定理</a:t>
            </a:r>
            <a:endParaRPr lang="zh-CN" altLang="en-US" sz="3000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一般地,如果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)是区间[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]上的连续函数,并且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'(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),那么</a:t>
            </a:r>
            <a:r>
              <a:rPr lang="zh-CN" altLang="en-US" sz="3096" kern="0" spc="-84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)d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⑤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)-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,这个结论叫做微积分基本定理,又叫牛顿-莱布尼茨公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式.可以把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)记为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286" kern="0" spc="-3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143" kern="0" spc="-79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,即</a:t>
            </a:r>
            <a:r>
              <a:rPr lang="zh-CN" altLang="en-US" sz="3096" kern="0" spc="-84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)d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286" kern="0" spc="-3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143" kern="0" spc="-79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=⑥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)-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pic>
        <p:nvPicPr>
          <p:cNvPr id="3" name="图片 3" descr="textimage0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64575" y="3012532"/>
            <a:ext cx="285750" cy="457200"/>
          </a:xfrm>
          <a:prstGeom prst="rect">
            <a:avLst/>
          </a:prstGeom>
        </p:spPr>
      </p:pic>
      <p:pic>
        <p:nvPicPr>
          <p:cNvPr id="4" name="图片 4" descr="textimage1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99882" y="3012532"/>
            <a:ext cx="285750" cy="457200"/>
          </a:xfrm>
          <a:prstGeom prst="rect">
            <a:avLst/>
          </a:prstGeom>
        </p:spPr>
      </p:pic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9779019" y="1646053"/>
          <a:ext cx="285750" cy="619124"/>
        </p:xfrm>
        <a:graphic>
          <a:graphicData uri="http://schemas.openxmlformats.org/presentationml/2006/ole">
            <p:oleObj spid="_x0000_s4098" name="Equation" r:id="rId6" imgW="288000" imgH="6240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050325" y="3061685"/>
          <a:ext cx="171449" cy="428624"/>
        </p:xfrm>
        <a:graphic>
          <a:graphicData uri="http://schemas.openxmlformats.org/presentationml/2006/ole">
            <p:oleObj spid="_x0000_s4099" name="Equation" r:id="rId7" imgW="172800" imgH="4320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667275" y="2966063"/>
          <a:ext cx="285750" cy="619124"/>
        </p:xfrm>
        <a:graphic>
          <a:graphicData uri="http://schemas.openxmlformats.org/presentationml/2006/ole">
            <p:oleObj spid="_x0000_s4100" name="Equation" r:id="rId8" imgW="288000" imgH="6240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7885632" y="3061685"/>
          <a:ext cx="171449" cy="428624"/>
        </p:xfrm>
        <a:graphic>
          <a:graphicData uri="http://schemas.openxmlformats.org/presentationml/2006/ole">
            <p:oleObj spid="_x0000_s4101" name="Equation" r:id="rId9" imgW="172800" imgH="432000" progId="Equation.DSMT4">
              <p:embed/>
            </p:oleObj>
          </a:graphicData>
        </a:graphic>
      </p:graphicFrame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062763" y="2373163"/>
            <a:ext cx="1716925" cy="491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698668" y="3061105"/>
            <a:ext cx="1867763" cy="491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335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4.常见被积函数的原函数</a:t>
            </a:r>
            <a:endParaRPr lang="zh-CN" altLang="en-US" sz="3000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3053" kern="0" spc="-80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cx</a:t>
            </a:r>
            <a:r>
              <a:rPr lang="zh-CN" altLang="en-US" sz="3194" kern="0" spc="-94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113" kern="0" spc="-76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884" kern="0" spc="-63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683" kern="0" spc="134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3018" kern="0" spc="-76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997" kern="0" spc="-64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-1);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</a:t>
            </a:r>
            <a:r>
              <a:rPr lang="zh-CN" altLang="en-US" sz="3053" kern="0" spc="-80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=-cos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3194" kern="0" spc="-94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113" kern="0" spc="-76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</a:t>
            </a:r>
            <a:r>
              <a:rPr lang="zh-CN" altLang="en-US" sz="3053" kern="0" spc="-80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=sin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3194" kern="0" spc="-94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113" kern="0" spc="-76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</a:t>
            </a:r>
            <a:r>
              <a:rPr lang="zh-CN" altLang="en-US" sz="2923" kern="0" spc="-67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3553" kern="0" spc="-167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=ln |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3058" kern="0" spc="-80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23" kern="0" spc="-67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</a:t>
            </a:r>
            <a:r>
              <a:rPr lang="zh-CN" altLang="en-US" sz="3053" kern="0" spc="-80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=e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3194" kern="0" spc="-94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113" kern="0" spc="-76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pic>
        <p:nvPicPr>
          <p:cNvPr id="3" name="图片 3" descr="textimage2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50521" y="1613550"/>
            <a:ext cx="285750" cy="647700"/>
          </a:xfrm>
          <a:prstGeom prst="rect">
            <a:avLst/>
          </a:prstGeom>
        </p:spPr>
      </p:pic>
      <p:pic>
        <p:nvPicPr>
          <p:cNvPr id="4" name="图片 4" descr="textimage3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61422" y="2393646"/>
            <a:ext cx="285750" cy="647699"/>
          </a:xfrm>
          <a:prstGeom prst="rect">
            <a:avLst/>
          </a:prstGeom>
        </p:spPr>
      </p:pic>
      <p:pic>
        <p:nvPicPr>
          <p:cNvPr id="5" name="图片 5" descr="textimage4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78847" y="3147678"/>
            <a:ext cx="285750" cy="647700"/>
          </a:xfrm>
          <a:prstGeom prst="rect">
            <a:avLst/>
          </a:prstGeom>
        </p:spPr>
      </p:pic>
      <p:pic>
        <p:nvPicPr>
          <p:cNvPr id="6" name="图片 6" descr="textimage5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60163" y="3846383"/>
            <a:ext cx="285750" cy="647700"/>
          </a:xfrm>
          <a:prstGeom prst="rect">
            <a:avLst/>
          </a:prstGeom>
        </p:spPr>
      </p:pic>
      <p:pic>
        <p:nvPicPr>
          <p:cNvPr id="7" name="图片 7" descr="textimage6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81290" y="4604775"/>
            <a:ext cx="285750" cy="647699"/>
          </a:xfrm>
          <a:prstGeom prst="rect">
            <a:avLst/>
          </a:prstGeom>
        </p:spPr>
      </p:pic>
      <p:pic>
        <p:nvPicPr>
          <p:cNvPr id="8" name="图片 8" descr="textimage7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50521" y="5344053"/>
            <a:ext cx="285749" cy="647699"/>
          </a:xfrm>
          <a:prstGeom prst="rect">
            <a:avLst/>
          </a:prstGeom>
        </p:spPr>
      </p:pic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955567" y="1662331"/>
          <a:ext cx="285750" cy="619124"/>
        </p:xfrm>
        <a:graphic>
          <a:graphicData uri="http://schemas.openxmlformats.org/presentationml/2006/ole">
            <p:oleObj spid="_x0000_s5122" name="Equation" r:id="rId6" imgW="288000" imgH="6240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2536271" y="1757953"/>
          <a:ext cx="171450" cy="428625"/>
        </p:xfrm>
        <a:graphic>
          <a:graphicData uri="http://schemas.openxmlformats.org/presentationml/2006/ole">
            <p:oleObj spid="_x0000_s5123" name="Equation" r:id="rId7" imgW="172800" imgH="4320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955567" y="2442427"/>
          <a:ext cx="285750" cy="619124"/>
        </p:xfrm>
        <a:graphic>
          <a:graphicData uri="http://schemas.openxmlformats.org/presentationml/2006/ole">
            <p:oleObj spid="_x0000_s5124" name="Equation" r:id="rId8" imgW="288000" imgH="6240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2023247" y="2338507"/>
          <a:ext cx="638175" cy="790574"/>
        </p:xfrm>
        <a:graphic>
          <a:graphicData uri="http://schemas.openxmlformats.org/presentationml/2006/ole">
            <p:oleObj spid="_x0000_s5125" name="Equation" r:id="rId9" imgW="643200" imgH="796800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2947172" y="2538049"/>
          <a:ext cx="171450" cy="428625"/>
        </p:xfrm>
        <a:graphic>
          <a:graphicData uri="http://schemas.openxmlformats.org/presentationml/2006/ole">
            <p:oleObj spid="_x0000_s5126" name="Equation" r:id="rId10" imgW="172800" imgH="432000" progId="Equation.DSMT4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955567" y="3196458"/>
          <a:ext cx="285750" cy="619125"/>
        </p:xfrm>
        <a:graphic>
          <a:graphicData uri="http://schemas.openxmlformats.org/presentationml/2006/ole">
            <p:oleObj spid="_x0000_s5127" name="Equation" r:id="rId11" imgW="288000" imgH="624000" progId="Equation.DSMT4">
              <p:embed/>
            </p:oleObj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3564597" y="3292080"/>
          <a:ext cx="171450" cy="428625"/>
        </p:xfrm>
        <a:graphic>
          <a:graphicData uri="http://schemas.openxmlformats.org/presentationml/2006/ole">
            <p:oleObj spid="_x0000_s5128" name="Equation" r:id="rId12" imgW="172800" imgH="432000" progId="Equation.DSMT4">
              <p:embed/>
            </p:oleObj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955567" y="3895164"/>
          <a:ext cx="285750" cy="619125"/>
        </p:xfrm>
        <a:graphic>
          <a:graphicData uri="http://schemas.openxmlformats.org/presentationml/2006/ole">
            <p:oleObj spid="_x0000_s5129" name="Equation" r:id="rId13" imgW="288000" imgH="624000" progId="Equation.DSMT4">
              <p:embed/>
            </p:oleObj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3445913" y="3990786"/>
          <a:ext cx="171450" cy="428625"/>
        </p:xfrm>
        <a:graphic>
          <a:graphicData uri="http://schemas.openxmlformats.org/presentationml/2006/ole">
            <p:oleObj spid="_x0000_s5130" name="Equation" r:id="rId14" imgW="172800" imgH="432000" progId="Equation.DSMT4">
              <p:embed/>
            </p:oleObj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955567" y="4653556"/>
          <a:ext cx="285750" cy="619124"/>
        </p:xfrm>
        <a:graphic>
          <a:graphicData uri="http://schemas.openxmlformats.org/presentationml/2006/ole">
            <p:oleObj spid="_x0000_s5131" name="Equation" r:id="rId15" imgW="288000" imgH="624000" progId="Equation.DSMT4">
              <p:embed/>
            </p:oleObj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1241317" y="4586099"/>
          <a:ext cx="238125" cy="752475"/>
        </p:xfrm>
        <a:graphic>
          <a:graphicData uri="http://schemas.openxmlformats.org/presentationml/2006/ole">
            <p:oleObj spid="_x0000_s5132" name="Equation" r:id="rId16" imgW="240000" imgH="758400" progId="Equation.DSMT4">
              <p:embed/>
            </p:oleObj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/>
        </p:nvGraphicFramePr>
        <p:xfrm>
          <a:off x="2967040" y="4749178"/>
          <a:ext cx="171450" cy="428625"/>
        </p:xfrm>
        <a:graphic>
          <a:graphicData uri="http://schemas.openxmlformats.org/presentationml/2006/ole">
            <p:oleObj spid="_x0000_s5133" name="Equation" r:id="rId17" imgW="172800" imgH="432000" progId="Equation.DSMT4">
              <p:embed/>
            </p:oleObj>
          </a:graphicData>
        </a:graphic>
      </p:graphicFrame>
      <p:graphicFrame>
        <p:nvGraphicFramePr>
          <p:cNvPr id="22" name="对象 21"/>
          <p:cNvGraphicFramePr>
            <a:graphicFrameLocks noChangeAspect="1"/>
          </p:cNvGraphicFramePr>
          <p:nvPr/>
        </p:nvGraphicFramePr>
        <p:xfrm>
          <a:off x="955567" y="5392834"/>
          <a:ext cx="285750" cy="619124"/>
        </p:xfrm>
        <a:graphic>
          <a:graphicData uri="http://schemas.openxmlformats.org/presentationml/2006/ole">
            <p:oleObj spid="_x0000_s5134" name="Equation" r:id="rId18" imgW="288000" imgH="624000" progId="Equation.DSMT4">
              <p:embed/>
            </p:oleObj>
          </a:graphicData>
        </a:graphic>
      </p:graphicFrame>
      <p:graphicFrame>
        <p:nvGraphicFramePr>
          <p:cNvPr id="23" name="对象 22"/>
          <p:cNvGraphicFramePr>
            <a:graphicFrameLocks noChangeAspect="1"/>
          </p:cNvGraphicFramePr>
          <p:nvPr/>
        </p:nvGraphicFramePr>
        <p:xfrm>
          <a:off x="2536271" y="5488456"/>
          <a:ext cx="171450" cy="428625"/>
        </p:xfrm>
        <a:graphic>
          <a:graphicData uri="http://schemas.openxmlformats.org/presentationml/2006/ole">
            <p:oleObj spid="_x0000_s5135" name="Equation" r:id="rId19" imgW="172800" imgH="4320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77ADD16C-94FA-44C1-8C38-E6CA42570829}">
  <ds:schemaRefs/>
</ds:datastoreItem>
</file>

<file path=customXml/itemProps10.xml><?xml version="1.0" encoding="utf-8"?>
<ds:datastoreItem xmlns:ds="http://schemas.openxmlformats.org/officeDocument/2006/customXml" ds:itemID="{A43DEE76-406A-4AC7-A538-BF6D632642D0}">
  <ds:schemaRefs/>
</ds:datastoreItem>
</file>

<file path=customXml/itemProps11.xml><?xml version="1.0" encoding="utf-8"?>
<ds:datastoreItem xmlns:ds="http://schemas.openxmlformats.org/officeDocument/2006/customXml" ds:itemID="{54CA4575-3463-4C37-9A50-19BDF4A1E648}">
  <ds:schemaRefs/>
</ds:datastoreItem>
</file>

<file path=customXml/itemProps12.xml><?xml version="1.0" encoding="utf-8"?>
<ds:datastoreItem xmlns:ds="http://schemas.openxmlformats.org/officeDocument/2006/customXml" ds:itemID="{B63850FF-E52B-4FDF-B832-12541D894848}">
  <ds:schemaRefs/>
</ds:datastoreItem>
</file>

<file path=customXml/itemProps13.xml><?xml version="1.0" encoding="utf-8"?>
<ds:datastoreItem xmlns:ds="http://schemas.openxmlformats.org/officeDocument/2006/customXml" ds:itemID="{41160038-2CC2-4007-B524-EB44D85A9E5B}">
  <ds:schemaRefs/>
</ds:datastoreItem>
</file>

<file path=customXml/itemProps14.xml><?xml version="1.0" encoding="utf-8"?>
<ds:datastoreItem xmlns:ds="http://schemas.openxmlformats.org/officeDocument/2006/customXml" ds:itemID="{BEAB4C2D-A33D-4BF7-A037-3AF4F8021F4E}">
  <ds:schemaRefs/>
</ds:datastoreItem>
</file>

<file path=customXml/itemProps15.xml><?xml version="1.0" encoding="utf-8"?>
<ds:datastoreItem xmlns:ds="http://schemas.openxmlformats.org/officeDocument/2006/customXml" ds:itemID="{E42884D3-FA55-4319-9C1B-7A448E2783DE}">
  <ds:schemaRefs/>
</ds:datastoreItem>
</file>

<file path=customXml/itemProps16.xml><?xml version="1.0" encoding="utf-8"?>
<ds:datastoreItem xmlns:ds="http://schemas.openxmlformats.org/officeDocument/2006/customXml" ds:itemID="{EB7B2988-D64D-42EE-BAE3-3F6486C02716}">
  <ds:schemaRefs/>
</ds:datastoreItem>
</file>

<file path=customXml/itemProps17.xml><?xml version="1.0" encoding="utf-8"?>
<ds:datastoreItem xmlns:ds="http://schemas.openxmlformats.org/officeDocument/2006/customXml" ds:itemID="{793DB1C9-D91D-4541-82AB-F2357D9D0963}">
  <ds:schemaRefs/>
</ds:datastoreItem>
</file>

<file path=customXml/itemProps18.xml><?xml version="1.0" encoding="utf-8"?>
<ds:datastoreItem xmlns:ds="http://schemas.openxmlformats.org/officeDocument/2006/customXml" ds:itemID="{1837DD68-9F49-4D7E-93D2-A4283F9DC9F5}">
  <ds:schemaRefs/>
</ds:datastoreItem>
</file>

<file path=customXml/itemProps19.xml><?xml version="1.0" encoding="utf-8"?>
<ds:datastoreItem xmlns:ds="http://schemas.openxmlformats.org/officeDocument/2006/customXml" ds:itemID="{81CD05D4-0DED-4C88-9BAF-525C3ACF85C5}">
  <ds:schemaRefs/>
</ds:datastoreItem>
</file>

<file path=customXml/itemProps2.xml><?xml version="1.0" encoding="utf-8"?>
<ds:datastoreItem xmlns:ds="http://schemas.openxmlformats.org/officeDocument/2006/customXml" ds:itemID="{DF49EA13-D472-4014-88FE-E2DE202C75F5}">
  <ds:schemaRefs/>
</ds:datastoreItem>
</file>

<file path=customXml/itemProps20.xml><?xml version="1.0" encoding="utf-8"?>
<ds:datastoreItem xmlns:ds="http://schemas.openxmlformats.org/officeDocument/2006/customXml" ds:itemID="{EE873CB7-DEB5-43AB-B02A-ADE58E54B004}">
  <ds:schemaRefs/>
</ds:datastoreItem>
</file>

<file path=customXml/itemProps21.xml><?xml version="1.0" encoding="utf-8"?>
<ds:datastoreItem xmlns:ds="http://schemas.openxmlformats.org/officeDocument/2006/customXml" ds:itemID="{D46A433A-941B-4961-8EDC-50E2CF7E6DAA}">
  <ds:schemaRefs/>
</ds:datastoreItem>
</file>

<file path=customXml/itemProps22.xml><?xml version="1.0" encoding="utf-8"?>
<ds:datastoreItem xmlns:ds="http://schemas.openxmlformats.org/officeDocument/2006/customXml" ds:itemID="{6879F11B-417D-4704-85B0-F232A3A163BA}">
  <ds:schemaRefs/>
</ds:datastoreItem>
</file>

<file path=customXml/itemProps23.xml><?xml version="1.0" encoding="utf-8"?>
<ds:datastoreItem xmlns:ds="http://schemas.openxmlformats.org/officeDocument/2006/customXml" ds:itemID="{0E94062E-B112-4B32-B297-D18E983D09BC}">
  <ds:schemaRefs/>
</ds:datastoreItem>
</file>

<file path=customXml/itemProps24.xml><?xml version="1.0" encoding="utf-8"?>
<ds:datastoreItem xmlns:ds="http://schemas.openxmlformats.org/officeDocument/2006/customXml" ds:itemID="{2CEE4A12-7568-41AA-B540-611A913FEF1F}">
  <ds:schemaRefs/>
</ds:datastoreItem>
</file>

<file path=customXml/itemProps25.xml><?xml version="1.0" encoding="utf-8"?>
<ds:datastoreItem xmlns:ds="http://schemas.openxmlformats.org/officeDocument/2006/customXml" ds:itemID="{BB37B7C8-8CC9-43EC-B775-6ED9CEC1536B}">
  <ds:schemaRefs/>
</ds:datastoreItem>
</file>

<file path=customXml/itemProps26.xml><?xml version="1.0" encoding="utf-8"?>
<ds:datastoreItem xmlns:ds="http://schemas.openxmlformats.org/officeDocument/2006/customXml" ds:itemID="{AA7D1DE8-FAFB-48CE-A54A-404F772E55F9}">
  <ds:schemaRefs/>
</ds:datastoreItem>
</file>

<file path=customXml/itemProps27.xml><?xml version="1.0" encoding="utf-8"?>
<ds:datastoreItem xmlns:ds="http://schemas.openxmlformats.org/officeDocument/2006/customXml" ds:itemID="{E367D37D-F86F-4A06-B674-6D2D4AD915BC}">
  <ds:schemaRefs/>
</ds:datastoreItem>
</file>

<file path=customXml/itemProps28.xml><?xml version="1.0" encoding="utf-8"?>
<ds:datastoreItem xmlns:ds="http://schemas.openxmlformats.org/officeDocument/2006/customXml" ds:itemID="{086097E0-57A6-4BAD-A625-587107C57952}">
  <ds:schemaRefs/>
</ds:datastoreItem>
</file>

<file path=customXml/itemProps29.xml><?xml version="1.0" encoding="utf-8"?>
<ds:datastoreItem xmlns:ds="http://schemas.openxmlformats.org/officeDocument/2006/customXml" ds:itemID="{F8DD5D0B-5D6D-4A0E-BC5F-0F4574A4D147}">
  <ds:schemaRefs/>
</ds:datastoreItem>
</file>

<file path=customXml/itemProps3.xml><?xml version="1.0" encoding="utf-8"?>
<ds:datastoreItem xmlns:ds="http://schemas.openxmlformats.org/officeDocument/2006/customXml" ds:itemID="{8B60A485-C55D-4E12-9A09-1315DA644A1E}">
  <ds:schemaRefs/>
</ds:datastoreItem>
</file>

<file path=customXml/itemProps30.xml><?xml version="1.0" encoding="utf-8"?>
<ds:datastoreItem xmlns:ds="http://schemas.openxmlformats.org/officeDocument/2006/customXml" ds:itemID="{18C6CB69-58E6-40B7-858E-1CCFBBC2BBC2}">
  <ds:schemaRefs/>
</ds:datastoreItem>
</file>

<file path=customXml/itemProps31.xml><?xml version="1.0" encoding="utf-8"?>
<ds:datastoreItem xmlns:ds="http://schemas.openxmlformats.org/officeDocument/2006/customXml" ds:itemID="{37E204B1-473F-4AB4-BCD0-31A5444E6C18}">
  <ds:schemaRefs/>
</ds:datastoreItem>
</file>

<file path=customXml/itemProps4.xml><?xml version="1.0" encoding="utf-8"?>
<ds:datastoreItem xmlns:ds="http://schemas.openxmlformats.org/officeDocument/2006/customXml" ds:itemID="{3446FED2-C8A9-403D-A886-E7A02C4236A3}">
  <ds:schemaRefs/>
</ds:datastoreItem>
</file>

<file path=customXml/itemProps5.xml><?xml version="1.0" encoding="utf-8"?>
<ds:datastoreItem xmlns:ds="http://schemas.openxmlformats.org/officeDocument/2006/customXml" ds:itemID="{628C0C39-89DD-47C7-AAD1-E88169AC211B}">
  <ds:schemaRefs/>
</ds:datastoreItem>
</file>

<file path=customXml/itemProps6.xml><?xml version="1.0" encoding="utf-8"?>
<ds:datastoreItem xmlns:ds="http://schemas.openxmlformats.org/officeDocument/2006/customXml" ds:itemID="{68F8E095-E3EE-4C76-9EA4-69290A4FD290}">
  <ds:schemaRefs/>
</ds:datastoreItem>
</file>

<file path=customXml/itemProps7.xml><?xml version="1.0" encoding="utf-8"?>
<ds:datastoreItem xmlns:ds="http://schemas.openxmlformats.org/officeDocument/2006/customXml" ds:itemID="{A0720E0D-708F-45C8-97DB-49D820407265}">
  <ds:schemaRefs/>
</ds:datastoreItem>
</file>

<file path=customXml/itemProps8.xml><?xml version="1.0" encoding="utf-8"?>
<ds:datastoreItem xmlns:ds="http://schemas.openxmlformats.org/officeDocument/2006/customXml" ds:itemID="{7B62708B-6ED7-4F0D-B359-1371511BA21D}">
  <ds:schemaRefs/>
</ds:datastoreItem>
</file>

<file path=customXml/itemProps9.xml><?xml version="1.0" encoding="utf-8"?>
<ds:datastoreItem xmlns:ds="http://schemas.openxmlformats.org/officeDocument/2006/customXml" ds:itemID="{1DF3EE91-6A12-434D-B0D4-996EC8FE32DB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模版</Template>
  <TotalTime>50</TotalTime>
  <Words>501</Words>
  <Application>Microsoft Office PowerPoint</Application>
  <PresentationFormat>自定义</PresentationFormat>
  <Paragraphs>142</Paragraphs>
  <Slides>33</Slides>
  <Notes>31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5" baseType="lpstr">
      <vt:lpstr>1_Office 主题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132</cp:revision>
  <dcterms:modified xsi:type="dcterms:W3CDTF">2019-12-03T00:24:27Z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