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customXml/itemProps36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9"/>
  </p:sldMasterIdLst>
  <p:notesMasterIdLst>
    <p:notesMasterId r:id="rId80"/>
  </p:notesMasterIdLst>
  <p:sldIdLst>
    <p:sldId id="256" r:id="rId40"/>
    <p:sldId id="332" r:id="rId41"/>
    <p:sldId id="333" r:id="rId42"/>
    <p:sldId id="265" r:id="rId43"/>
    <p:sldId id="267" r:id="rId44"/>
    <p:sldId id="266" r:id="rId45"/>
    <p:sldId id="268" r:id="rId46"/>
    <p:sldId id="269" r:id="rId47"/>
    <p:sldId id="271" r:id="rId48"/>
    <p:sldId id="273" r:id="rId49"/>
    <p:sldId id="275" r:id="rId50"/>
    <p:sldId id="277" r:id="rId51"/>
    <p:sldId id="280" r:id="rId52"/>
    <p:sldId id="285" r:id="rId53"/>
    <p:sldId id="287" r:id="rId54"/>
    <p:sldId id="288" r:id="rId55"/>
    <p:sldId id="289" r:id="rId56"/>
    <p:sldId id="290" r:id="rId57"/>
    <p:sldId id="292" r:id="rId58"/>
    <p:sldId id="295" r:id="rId59"/>
    <p:sldId id="296" r:id="rId60"/>
    <p:sldId id="298" r:id="rId61"/>
    <p:sldId id="300" r:id="rId62"/>
    <p:sldId id="303" r:id="rId63"/>
    <p:sldId id="305" r:id="rId64"/>
    <p:sldId id="306" r:id="rId65"/>
    <p:sldId id="308" r:id="rId66"/>
    <p:sldId id="310" r:id="rId67"/>
    <p:sldId id="313" r:id="rId68"/>
    <p:sldId id="316" r:id="rId69"/>
    <p:sldId id="317" r:id="rId70"/>
    <p:sldId id="318" r:id="rId71"/>
    <p:sldId id="320" r:id="rId72"/>
    <p:sldId id="334" r:id="rId73"/>
    <p:sldId id="323" r:id="rId74"/>
    <p:sldId id="324" r:id="rId75"/>
    <p:sldId id="325" r:id="rId76"/>
    <p:sldId id="326" r:id="rId77"/>
    <p:sldId id="329" r:id="rId78"/>
    <p:sldId id="331" r:id="rId79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590" autoAdjust="0"/>
  </p:normalViewPr>
  <p:slideViewPr>
    <p:cSldViewPr>
      <p:cViewPr varScale="1">
        <p:scale>
          <a:sx n="88" d="100"/>
          <a:sy n="88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Master" Target="slideMasters/slideMaster1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3.xml"/><Relationship Id="rId47" Type="http://schemas.openxmlformats.org/officeDocument/2006/relationships/slide" Target="slides/slide8.xml"/><Relationship Id="rId50" Type="http://schemas.openxmlformats.org/officeDocument/2006/relationships/slide" Target="slides/slide11.xml"/><Relationship Id="rId55" Type="http://schemas.openxmlformats.org/officeDocument/2006/relationships/slide" Target="slides/slide16.xml"/><Relationship Id="rId63" Type="http://schemas.openxmlformats.org/officeDocument/2006/relationships/slide" Target="slides/slide24.xml"/><Relationship Id="rId68" Type="http://schemas.openxmlformats.org/officeDocument/2006/relationships/slide" Target="slides/slide29.xml"/><Relationship Id="rId76" Type="http://schemas.openxmlformats.org/officeDocument/2006/relationships/slide" Target="slides/slide37.xml"/><Relationship Id="rId84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32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slide" Target="slides/slide1.xml"/><Relationship Id="rId45" Type="http://schemas.openxmlformats.org/officeDocument/2006/relationships/slide" Target="slides/slide6.xml"/><Relationship Id="rId53" Type="http://schemas.openxmlformats.org/officeDocument/2006/relationships/slide" Target="slides/slide14.xml"/><Relationship Id="rId58" Type="http://schemas.openxmlformats.org/officeDocument/2006/relationships/slide" Target="slides/slide19.xml"/><Relationship Id="rId66" Type="http://schemas.openxmlformats.org/officeDocument/2006/relationships/slide" Target="slides/slide27.xml"/><Relationship Id="rId74" Type="http://schemas.openxmlformats.org/officeDocument/2006/relationships/slide" Target="slides/slide35.xml"/><Relationship Id="rId79" Type="http://schemas.openxmlformats.org/officeDocument/2006/relationships/slide" Target="slides/slide40.xml"/><Relationship Id="rId5" Type="http://schemas.openxmlformats.org/officeDocument/2006/relationships/customXml" Target="../customXml/item5.xml"/><Relationship Id="rId61" Type="http://schemas.openxmlformats.org/officeDocument/2006/relationships/slide" Target="slides/slide22.xml"/><Relationship Id="rId82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5.xml"/><Relationship Id="rId52" Type="http://schemas.openxmlformats.org/officeDocument/2006/relationships/slide" Target="slides/slide13.xml"/><Relationship Id="rId60" Type="http://schemas.openxmlformats.org/officeDocument/2006/relationships/slide" Target="slides/slide21.xml"/><Relationship Id="rId65" Type="http://schemas.openxmlformats.org/officeDocument/2006/relationships/slide" Target="slides/slide26.xml"/><Relationship Id="rId73" Type="http://schemas.openxmlformats.org/officeDocument/2006/relationships/slide" Target="slides/slide34.xml"/><Relationship Id="rId78" Type="http://schemas.openxmlformats.org/officeDocument/2006/relationships/slide" Target="slides/slide39.xml"/><Relationship Id="rId8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4.xml"/><Relationship Id="rId48" Type="http://schemas.openxmlformats.org/officeDocument/2006/relationships/slide" Target="slides/slide9.xml"/><Relationship Id="rId56" Type="http://schemas.openxmlformats.org/officeDocument/2006/relationships/slide" Target="slides/slide17.xml"/><Relationship Id="rId64" Type="http://schemas.openxmlformats.org/officeDocument/2006/relationships/slide" Target="slides/slide25.xml"/><Relationship Id="rId69" Type="http://schemas.openxmlformats.org/officeDocument/2006/relationships/slide" Target="slides/slide30.xml"/><Relationship Id="rId77" Type="http://schemas.openxmlformats.org/officeDocument/2006/relationships/slide" Target="slides/slide38.xml"/><Relationship Id="rId8" Type="http://schemas.openxmlformats.org/officeDocument/2006/relationships/customXml" Target="../customXml/item8.xml"/><Relationship Id="rId51" Type="http://schemas.openxmlformats.org/officeDocument/2006/relationships/slide" Target="slides/slide12.xml"/><Relationship Id="rId72" Type="http://schemas.openxmlformats.org/officeDocument/2006/relationships/slide" Target="slides/slide33.xml"/><Relationship Id="rId80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7.xml"/><Relationship Id="rId59" Type="http://schemas.openxmlformats.org/officeDocument/2006/relationships/slide" Target="slides/slide20.xml"/><Relationship Id="rId67" Type="http://schemas.openxmlformats.org/officeDocument/2006/relationships/slide" Target="slides/slide28.xml"/><Relationship Id="rId20" Type="http://schemas.openxmlformats.org/officeDocument/2006/relationships/customXml" Target="../customXml/item20.xml"/><Relationship Id="rId41" Type="http://schemas.openxmlformats.org/officeDocument/2006/relationships/slide" Target="slides/slide2.xml"/><Relationship Id="rId54" Type="http://schemas.openxmlformats.org/officeDocument/2006/relationships/slide" Target="slides/slide15.xml"/><Relationship Id="rId62" Type="http://schemas.openxmlformats.org/officeDocument/2006/relationships/slide" Target="slides/slide23.xml"/><Relationship Id="rId70" Type="http://schemas.openxmlformats.org/officeDocument/2006/relationships/slide" Target="slides/slide31.xml"/><Relationship Id="rId75" Type="http://schemas.openxmlformats.org/officeDocument/2006/relationships/slide" Target="slides/slide36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10.xml"/><Relationship Id="rId57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Relationship Id="rId4" Type="http://schemas.openxmlformats.org/officeDocument/2006/relationships/image" Target="../media/image11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6" Type="http://schemas.openxmlformats.org/officeDocument/2006/relationships/image" Target="../media/image123.wmf"/><Relationship Id="rId5" Type="http://schemas.openxmlformats.org/officeDocument/2006/relationships/image" Target="../media/image122.wmf"/><Relationship Id="rId4" Type="http://schemas.openxmlformats.org/officeDocument/2006/relationships/image" Target="../media/image12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5" Type="http://schemas.openxmlformats.org/officeDocument/2006/relationships/image" Target="../media/image128.wmf"/><Relationship Id="rId4" Type="http://schemas.openxmlformats.org/officeDocument/2006/relationships/image" Target="../media/image12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18" Type="http://schemas.openxmlformats.org/officeDocument/2006/relationships/image" Target="../media/image63.wmf"/><Relationship Id="rId3" Type="http://schemas.openxmlformats.org/officeDocument/2006/relationships/image" Target="../media/image48.wmf"/><Relationship Id="rId21" Type="http://schemas.openxmlformats.org/officeDocument/2006/relationships/image" Target="../media/image66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17" Type="http://schemas.openxmlformats.org/officeDocument/2006/relationships/image" Target="../media/image62.wmf"/><Relationship Id="rId2" Type="http://schemas.openxmlformats.org/officeDocument/2006/relationships/image" Target="../media/image47.wmf"/><Relationship Id="rId16" Type="http://schemas.openxmlformats.org/officeDocument/2006/relationships/image" Target="../media/image61.wmf"/><Relationship Id="rId20" Type="http://schemas.openxmlformats.org/officeDocument/2006/relationships/image" Target="../media/image65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24" Type="http://schemas.openxmlformats.org/officeDocument/2006/relationships/image" Target="../media/image69.wmf"/><Relationship Id="rId5" Type="http://schemas.openxmlformats.org/officeDocument/2006/relationships/image" Target="../media/image50.wmf"/><Relationship Id="rId15" Type="http://schemas.openxmlformats.org/officeDocument/2006/relationships/image" Target="../media/image60.wmf"/><Relationship Id="rId23" Type="http://schemas.openxmlformats.org/officeDocument/2006/relationships/image" Target="../media/image68.wmf"/><Relationship Id="rId10" Type="http://schemas.openxmlformats.org/officeDocument/2006/relationships/image" Target="../media/image55.wmf"/><Relationship Id="rId19" Type="http://schemas.openxmlformats.org/officeDocument/2006/relationships/image" Target="../media/image64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9.wmf"/><Relationship Id="rId22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37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8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21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9.png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oleObject" Target="../embeddings/oleObject39.bin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52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47.bin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8.bin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51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7.bin"/><Relationship Id="rId24" Type="http://schemas.openxmlformats.org/officeDocument/2006/relationships/oleObject" Target="../embeddings/oleObject50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9.bin"/><Relationship Id="rId28" Type="http://schemas.openxmlformats.org/officeDocument/2006/relationships/oleObject" Target="../embeddings/oleObject54.bin"/><Relationship Id="rId10" Type="http://schemas.openxmlformats.org/officeDocument/2006/relationships/oleObject" Target="../embeddings/oleObject36.bin"/><Relationship Id="rId19" Type="http://schemas.openxmlformats.org/officeDocument/2006/relationships/oleObject" Target="../embeddings/oleObject45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35.bin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8.bin"/><Relationship Id="rId27" Type="http://schemas.openxmlformats.org/officeDocument/2006/relationships/oleObject" Target="../embeddings/oleObject5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7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60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5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9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2.bin"/><Relationship Id="rId10" Type="http://schemas.openxmlformats.org/officeDocument/2006/relationships/oleObject" Target="../embeddings/oleObject67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6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8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8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Relationship Id="rId4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9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1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0.bin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oleObject" Target="../embeddings/oleObject8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5.bin"/><Relationship Id="rId12" Type="http://schemas.openxmlformats.org/officeDocument/2006/relationships/oleObject" Target="../embeddings/oleObject79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4.bin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3.bin"/><Relationship Id="rId10" Type="http://schemas.openxmlformats.org/officeDocument/2006/relationships/oleObject" Target="../embeddings/oleObject77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7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81.bin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4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10" Type="http://schemas.openxmlformats.org/officeDocument/2006/relationships/oleObject" Target="../embeddings/oleObject87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8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0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4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3.bin"/><Relationship Id="rId5" Type="http://schemas.openxmlformats.org/officeDocument/2006/relationships/oleObject" Target="../embeddings/oleObject92.bin"/><Relationship Id="rId4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7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6.bin"/><Relationship Id="rId5" Type="http://schemas.openxmlformats.org/officeDocument/2006/relationships/oleObject" Target="../embeddings/oleObject95.bin"/><Relationship Id="rId10" Type="http://schemas.openxmlformats.org/officeDocument/2006/relationships/oleObject" Target="../embeddings/oleObject100.bin"/><Relationship Id="rId4" Type="http://schemas.openxmlformats.org/officeDocument/2006/relationships/notesSlide" Target="../notesSlides/notesSlide34.xml"/><Relationship Id="rId9" Type="http://schemas.openxmlformats.org/officeDocument/2006/relationships/oleObject" Target="../embeddings/oleObject9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3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2.bin"/><Relationship Id="rId5" Type="http://schemas.openxmlformats.org/officeDocument/2006/relationships/oleObject" Target="../embeddings/oleObject101.bin"/><Relationship Id="rId4" Type="http://schemas.openxmlformats.org/officeDocument/2006/relationships/notesSlide" Target="../notesSlides/notesSlide36.xml"/><Relationship Id="rId9" Type="http://schemas.openxmlformats.org/officeDocument/2006/relationships/oleObject" Target="../embeddings/oleObject105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8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07.bin"/><Relationship Id="rId5" Type="http://schemas.openxmlformats.org/officeDocument/2006/relationships/oleObject" Target="../embeddings/oleObject106.bin"/><Relationship Id="rId4" Type="http://schemas.openxmlformats.org/officeDocument/2006/relationships/notesSlide" Target="../notesSlides/notesSlide3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0.bin"/><Relationship Id="rId2" Type="http://schemas.openxmlformats.org/officeDocument/2006/relationships/customXml" Target="../../customXml/item3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0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.xml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3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指数与指数函数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09644"/>
            <a:ext cx="11340000" cy="1375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化简[(-2)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3096" kern="0" spc="-10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-(-1)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的结果为</a:t>
            </a:r>
            <a:r>
              <a:rPr lang="zh-CN" altLang="en-US" sz="1782" kern="0" spc="1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A.-9　    B.7　    C.-10　    D.9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62135" y="1770856"/>
          <a:ext cx="257174" cy="619124"/>
        </p:xfrm>
        <a:graphic>
          <a:graphicData uri="http://schemas.openxmlformats.org/presentationml/2006/ole">
            <p:oleObj spid="_x0000_s5122" name="Equation" r:id="rId5" imgW="259200" imgH="6240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20121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    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565771" y="177719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8108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+1的值域为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B.(1,+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C.(0,1)　    D.[1,+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05834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∵3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&gt;0,∴3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+1&gt;1,即函数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+1的值域为(1,+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137143" y="177719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3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1)的图象经过点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3814" kern="0" spc="25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47600" y="1030233"/>
          <a:ext cx="809625" cy="828675"/>
        </p:xfrm>
        <a:graphic>
          <a:graphicData uri="http://schemas.openxmlformats.org/presentationml/2006/ole">
            <p:oleObj spid="_x0000_s6146" name="Equation" r:id="rId5" imgW="816000" imgH="835200" progId="Equation.DSMT4">
              <p:embed/>
            </p:oleObj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540000" y="2062947"/>
            <a:ext cx="11340000" cy="647678"/>
            <a:chOff x="540000" y="2062947"/>
            <a:chExt cx="11340000" cy="647678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2062947"/>
              <a:ext cx="11340000" cy="647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345" kern="0" spc="95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09200" y="2178690"/>
            <a:ext cx="419099" cy="400049"/>
          </p:xfrm>
          <a:graphic>
            <a:graphicData uri="http://schemas.openxmlformats.org/presentationml/2006/ole">
              <p:oleObj spid="_x0000_s6147" name="Equation" r:id="rId6" imgW="422400" imgH="403200" progId="Equation.DSMT4">
                <p:embed/>
              </p:oleObj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540000" y="2991641"/>
            <a:ext cx="11340000" cy="2067302"/>
            <a:chOff x="540000" y="900000"/>
            <a:chExt cx="11340000" cy="2067302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900000"/>
              <a:ext cx="11340000" cy="197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依题意可知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73" kern="0" spc="-174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81" kern="0" spc="-18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532" kern="0" spc="244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4532" kern="0" spc="311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6" kern="0" spc="155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858466" y="1043895"/>
            <a:ext cx="219075" cy="752475"/>
          </p:xfrm>
          <a:graphic>
            <a:graphicData uri="http://schemas.openxmlformats.org/presentationml/2006/ole">
              <p:oleObj spid="_x0000_s6148" name="Equation" r:id="rId7" imgW="2208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57608" y="979303"/>
            <a:ext cx="457199" cy="819149"/>
          </p:xfrm>
          <a:graphic>
            <a:graphicData uri="http://schemas.openxmlformats.org/presentationml/2006/ole">
              <p:oleObj spid="_x0000_s6149" name="Equation" r:id="rId8" imgW="460800" imgH="825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952422" y="1929077"/>
            <a:ext cx="885824" cy="1038224"/>
          </p:xfrm>
          <a:graphic>
            <a:graphicData uri="http://schemas.openxmlformats.org/presentationml/2006/ole">
              <p:oleObj spid="_x0000_s6150" name="Equation" r:id="rId9" imgW="892800" imgH="1046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479838" y="1929077"/>
            <a:ext cx="971550" cy="1038225"/>
          </p:xfrm>
          <a:graphic>
            <a:graphicData uri="http://schemas.openxmlformats.org/presentationml/2006/ole">
              <p:oleObj spid="_x0000_s6151" name="Equation" r:id="rId10" imgW="979200" imgH="104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652385" y="2223570"/>
            <a:ext cx="419100" cy="400050"/>
          </p:xfrm>
          <a:graphic>
            <a:graphicData uri="http://schemas.openxmlformats.org/presentationml/2006/ole">
              <p:oleObj spid="_x0000_s6152" name="Equation" r:id="rId11" imgW="422400" imgH="40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46829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若指数函数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为减函数,则实数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252586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(2,3)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312978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为减函数,∴0&lt;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-2&lt;1,即2&lt;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0704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化简: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790" y="1348359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指数幂的运算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2631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540000" y="2705889"/>
            <a:ext cx="11340000" cy="3051865"/>
            <a:chOff x="540000" y="900000"/>
            <a:chExt cx="11340000" cy="3051865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30120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3932" kern="0" spc="469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4434" kern="0" spc="336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-(0.01)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0.5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15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3553" kern="0" spc="-167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53" kern="0" spc="-10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·(-3</a:t>
              </a:r>
              <a:r>
                <a:rPr lang="zh-CN" altLang="en-US" sz="2653" kern="0" spc="87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÷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</a:t>
              </a:r>
              <a:r>
                <a:rPr lang="zh-CN" altLang="en-US" sz="2653" kern="0" spc="-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-3</a:t>
              </a:r>
              <a:r>
                <a:rPr lang="zh-CN" altLang="en-US" sz="3013" kern="0" spc="-83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4728" kern="0" spc="1492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 </a:t>
              </a: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955567" y="1068997"/>
            <a:ext cx="1095375" cy="895350"/>
          </p:xfrm>
          <a:graphic>
            <a:graphicData uri="http://schemas.openxmlformats.org/presentationml/2006/ole">
              <p:oleObj spid="_x0000_s63489" name="Equation" r:id="rId7" imgW="1104000" imgH="902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783442" y="954176"/>
            <a:ext cx="990600" cy="1009649"/>
          </p:xfrm>
          <a:graphic>
            <a:graphicData uri="http://schemas.openxmlformats.org/presentationml/2006/ole">
              <p:oleObj spid="_x0000_s63490" name="Equation" r:id="rId8" imgW="998400" imgH="1017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955567" y="2109133"/>
            <a:ext cx="238125" cy="752475"/>
          </p:xfrm>
          <a:graphic>
            <a:graphicData uri="http://schemas.openxmlformats.org/presentationml/2006/ole">
              <p:oleObj spid="_x0000_s63491" name="Equation" r:id="rId9" imgW="240000" imgH="7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193692" y="2062848"/>
            <a:ext cx="323850" cy="561975"/>
          </p:xfrm>
          <a:graphic>
            <a:graphicData uri="http://schemas.openxmlformats.org/presentationml/2006/ole">
              <p:oleObj spid="_x0000_s63492" name="Equation" r:id="rId10" imgW="326400" imgH="56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437952" y="2062848"/>
            <a:ext cx="447675" cy="561975"/>
          </p:xfrm>
          <a:graphic>
            <a:graphicData uri="http://schemas.openxmlformats.org/presentationml/2006/ole">
              <p:oleObj spid="_x0000_s63493" name="Equation" r:id="rId11" imgW="451200" imgH="566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23440" y="2062848"/>
            <a:ext cx="333375" cy="561975"/>
          </p:xfrm>
          <a:graphic>
            <a:graphicData uri="http://schemas.openxmlformats.org/presentationml/2006/ole">
              <p:oleObj spid="_x0000_s63494" name="Equation" r:id="rId12" imgW="336000" imgH="566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572557" y="2054327"/>
            <a:ext cx="276224" cy="638175"/>
          </p:xfrm>
          <a:graphic>
            <a:graphicData uri="http://schemas.openxmlformats.org/presentationml/2006/ole">
              <p:oleObj spid="_x0000_s63495" name="Equation" r:id="rId13" imgW="278400" imgH="643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955567" y="2856491"/>
            <a:ext cx="2495549" cy="1095374"/>
          </p:xfrm>
          <a:graphic>
            <a:graphicData uri="http://schemas.openxmlformats.org/presentationml/2006/ole">
              <p:oleObj spid="_x0000_s63496" name="Equation" r:id="rId14" imgW="2515200" imgH="110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7428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(1)原式=1+</a:t>
            </a:r>
            <a:r>
              <a:rPr lang="zh-CN" altLang="en-US" sz="3305" kern="0" spc="-143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4434" kern="0" spc="104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4434" kern="0" spc="321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15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6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6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6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(2)原式=-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53" kern="0" spc="79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</a:t>
            </a:r>
            <a:r>
              <a:rPr lang="zh-CN" altLang="en-US" sz="2653" kern="0" spc="-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3013" kern="0" spc="-8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53" kern="0" spc="79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53" kern="0" spc="-1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53" kern="0" spc="7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53" kern="0" spc="8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653" kern="0" spc="7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(3)原式=</a:t>
            </a:r>
            <a:r>
              <a:rPr lang="zh-CN" altLang="en-US" sz="5120" kern="0" spc="82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78" kern="0" spc="48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378" kern="0" spc="37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185" kern="0" spc="-11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17762" y="1152415"/>
          <a:ext cx="238124" cy="752474"/>
        </p:xfrm>
        <a:graphic>
          <a:graphicData uri="http://schemas.openxmlformats.org/presentationml/2006/ole">
            <p:oleObj spid="_x0000_s1024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60747" y="954176"/>
          <a:ext cx="695324" cy="1009649"/>
        </p:xfrm>
        <a:graphic>
          <a:graphicData uri="http://schemas.openxmlformats.org/presentationml/2006/ole">
            <p:oleObj spid="_x0000_s10243" name="Equation" r:id="rId6" imgW="700800" imgH="1017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74756" y="954176"/>
          <a:ext cx="971549" cy="1009650"/>
        </p:xfrm>
        <a:graphic>
          <a:graphicData uri="http://schemas.openxmlformats.org/presentationml/2006/ole">
            <p:oleObj spid="_x0000_s10244" name="Equation" r:id="rId7" imgW="979200" imgH="1017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20194" y="2109133"/>
          <a:ext cx="238124" cy="752474"/>
        </p:xfrm>
        <a:graphic>
          <a:graphicData uri="http://schemas.openxmlformats.org/presentationml/2006/ole">
            <p:oleObj spid="_x0000_s10245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563179" y="2109133"/>
          <a:ext cx="238124" cy="752474"/>
        </p:xfrm>
        <a:graphic>
          <a:graphicData uri="http://schemas.openxmlformats.org/presentationml/2006/ole">
            <p:oleObj spid="_x0000_s10246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19988" y="2109133"/>
          <a:ext cx="371475" cy="752474"/>
        </p:xfrm>
        <a:graphic>
          <a:graphicData uri="http://schemas.openxmlformats.org/presentationml/2006/ole">
            <p:oleObj spid="_x0000_s10247" name="Equation" r:id="rId10" imgW="3744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71657" y="2109133"/>
          <a:ext cx="238124" cy="752474"/>
        </p:xfrm>
        <a:graphic>
          <a:graphicData uri="http://schemas.openxmlformats.org/presentationml/2006/ole">
            <p:oleObj spid="_x0000_s10248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28466" y="2109133"/>
          <a:ext cx="371474" cy="752474"/>
        </p:xfrm>
        <a:graphic>
          <a:graphicData uri="http://schemas.openxmlformats.org/presentationml/2006/ole">
            <p:oleObj spid="_x0000_s10249" name="Equation" r:id="rId12" imgW="3744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800938" y="2109133"/>
          <a:ext cx="371474" cy="752474"/>
        </p:xfrm>
        <a:graphic>
          <a:graphicData uri="http://schemas.openxmlformats.org/presentationml/2006/ole">
            <p:oleObj spid="_x0000_s10250" name="Equation" r:id="rId13" imgW="3744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988049" y="2908097"/>
          <a:ext cx="238125" cy="752475"/>
        </p:xfrm>
        <a:graphic>
          <a:graphicData uri="http://schemas.openxmlformats.org/presentationml/2006/ole">
            <p:oleObj spid="_x0000_s10251" name="Equation" r:id="rId14" imgW="2400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226174" y="2861812"/>
          <a:ext cx="438150" cy="561975"/>
        </p:xfrm>
        <a:graphic>
          <a:graphicData uri="http://schemas.openxmlformats.org/presentationml/2006/ole">
            <p:oleObj spid="_x0000_s10252" name="Equation" r:id="rId15" imgW="441600" imgH="566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483452" y="2861812"/>
          <a:ext cx="333375" cy="561975"/>
        </p:xfrm>
        <a:graphic>
          <a:graphicData uri="http://schemas.openxmlformats.org/presentationml/2006/ole">
            <p:oleObj spid="_x0000_s10253" name="Equation" r:id="rId16" imgW="336000" imgH="566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232569" y="2853292"/>
          <a:ext cx="276224" cy="638174"/>
        </p:xfrm>
        <a:graphic>
          <a:graphicData uri="http://schemas.openxmlformats.org/presentationml/2006/ole">
            <p:oleObj spid="_x0000_s10254" name="Equation" r:id="rId17" imgW="278400" imgH="6432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859681" y="3707062"/>
          <a:ext cx="238124" cy="752475"/>
        </p:xfrm>
        <a:graphic>
          <a:graphicData uri="http://schemas.openxmlformats.org/presentationml/2006/ole">
            <p:oleObj spid="_x0000_s10255" name="Equation" r:id="rId18" imgW="240000" imgH="758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097806" y="3660776"/>
          <a:ext cx="438150" cy="561975"/>
        </p:xfrm>
        <a:graphic>
          <a:graphicData uri="http://schemas.openxmlformats.org/presentationml/2006/ole">
            <p:oleObj spid="_x0000_s10256" name="Equation" r:id="rId19" imgW="441600" imgH="5664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176884" y="3660776"/>
          <a:ext cx="323849" cy="561975"/>
        </p:xfrm>
        <a:graphic>
          <a:graphicData uri="http://schemas.openxmlformats.org/presentationml/2006/ole">
            <p:oleObj spid="_x0000_s10257" name="Equation" r:id="rId20" imgW="326400" imgH="566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500734" y="3660776"/>
          <a:ext cx="428625" cy="561975"/>
        </p:xfrm>
        <a:graphic>
          <a:graphicData uri="http://schemas.openxmlformats.org/presentationml/2006/ole">
            <p:oleObj spid="_x0000_s10258" name="Equation" r:id="rId21" imgW="432000" imgH="5664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367724" y="3707062"/>
          <a:ext cx="238124" cy="752474"/>
        </p:xfrm>
        <a:graphic>
          <a:graphicData uri="http://schemas.openxmlformats.org/presentationml/2006/ole">
            <p:oleObj spid="_x0000_s10259" name="Equation" r:id="rId22" imgW="240000" imgH="7584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605849" y="3660776"/>
          <a:ext cx="447675" cy="561975"/>
        </p:xfrm>
        <a:graphic>
          <a:graphicData uri="http://schemas.openxmlformats.org/presentationml/2006/ole">
            <p:oleObj spid="_x0000_s10260" name="Equation" r:id="rId23" imgW="451200" imgH="5664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4142624" y="3660776"/>
          <a:ext cx="428625" cy="561975"/>
        </p:xfrm>
        <a:graphic>
          <a:graphicData uri="http://schemas.openxmlformats.org/presentationml/2006/ole">
            <p:oleObj spid="_x0000_s10261" name="Equation" r:id="rId24" imgW="432000" imgH="5664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869365" y="4519680"/>
          <a:ext cx="1695450" cy="1209675"/>
        </p:xfrm>
        <a:graphic>
          <a:graphicData uri="http://schemas.openxmlformats.org/presentationml/2006/ole">
            <p:oleObj spid="_x0000_s10262" name="Equation" r:id="rId25" imgW="1708800" imgH="12192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3765812" y="4720189"/>
          <a:ext cx="914399" cy="561974"/>
        </p:xfrm>
        <a:graphic>
          <a:graphicData uri="http://schemas.openxmlformats.org/presentationml/2006/ole">
            <p:oleObj spid="_x0000_s10263" name="Equation" r:id="rId26" imgW="921600" imgH="5664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769312" y="4720189"/>
          <a:ext cx="781049" cy="561974"/>
        </p:xfrm>
        <a:graphic>
          <a:graphicData uri="http://schemas.openxmlformats.org/presentationml/2006/ole">
            <p:oleObj spid="_x0000_s10264" name="Equation" r:id="rId27" imgW="787200" imgH="5664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751359" y="4766474"/>
          <a:ext cx="257175" cy="752475"/>
        </p:xfrm>
        <a:graphic>
          <a:graphicData uri="http://schemas.openxmlformats.org/presentationml/2006/ole">
            <p:oleObj spid="_x0000_s10265" name="Equation" r:id="rId28" imgW="259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指数幂的运算规律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(1)有括号的先算括号里的,无括号的先算指数运算.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(2)先乘除后加减,负指数幂化成正指数幂的倒数.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(3)底数是负数,先确定符号,底数是小数,先化成分数,底数是带分数的,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先化成假分数.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(4)若是根式,应化为分数指数幂,尽可能用幂的形式表示,运用指数幂的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运算性质来解答.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2315" y="1848633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运算结果不能同时含有根号和分数指数,也不能既有分母又含有负指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数,形式力求统一.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591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4010" kern="0" spc="54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&gt;0)的值是</a:t>
            </a:r>
            <a:r>
              <a:rPr lang="zh-CN" altLang="en-US" sz="1613" kern="0" spc="11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54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900" kern="0" spc="-3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900" kern="0" spc="3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71483" y="1045935"/>
          <a:ext cx="1200150" cy="885825"/>
        </p:xfrm>
        <a:graphic>
          <a:graphicData uri="http://schemas.openxmlformats.org/presentationml/2006/ole">
            <p:oleObj spid="_x0000_s11266" name="Equation" r:id="rId5" imgW="1209600" imgH="8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21082" y="1835840"/>
          <a:ext cx="323850" cy="561975"/>
        </p:xfrm>
        <a:graphic>
          <a:graphicData uri="http://schemas.openxmlformats.org/presentationml/2006/ole">
            <p:oleObj spid="_x0000_s11267" name="Equation" r:id="rId6" imgW="326400" imgH="566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04213" y="1835840"/>
          <a:ext cx="419100" cy="561975"/>
        </p:xfrm>
        <a:graphic>
          <a:graphicData uri="http://schemas.openxmlformats.org/presentationml/2006/ole">
            <p:oleObj spid="_x0000_s11268" name="Equation" r:id="rId7" imgW="422400" imgH="566400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2634451"/>
            <a:ext cx="11340000" cy="1211506"/>
            <a:chOff x="540000" y="900000"/>
            <a:chExt cx="11340000" cy="1211506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900000"/>
              <a:ext cx="11340000" cy="10161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D    </a:t>
              </a:r>
              <a:r>
                <a:rPr lang="zh-CN" altLang="en-US" sz="3899" kern="0" spc="555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02" kern="0" spc="27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73" kern="0" spc="360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73" kern="0" spc="82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222980" y="1111047"/>
            <a:ext cx="1200150" cy="885825"/>
          </p:xfrm>
          <a:graphic>
            <a:graphicData uri="http://schemas.openxmlformats.org/presentationml/2006/ole">
              <p:oleObj spid="_x0000_s11269" name="Equation" r:id="rId8" imgW="1209600" imgH="8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624127" y="1111382"/>
            <a:ext cx="914399" cy="1000124"/>
          </p:xfrm>
          <a:graphic>
            <a:graphicData uri="http://schemas.openxmlformats.org/presentationml/2006/ole">
              <p:oleObj spid="_x0000_s11270" name="Equation" r:id="rId9" imgW="921600" imgH="1008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739524" y="1100703"/>
            <a:ext cx="771525" cy="561975"/>
          </p:xfrm>
          <a:graphic>
            <a:graphicData uri="http://schemas.openxmlformats.org/presentationml/2006/ole">
              <p:oleObj spid="_x0000_s11271" name="Equation" r:id="rId10" imgW="777600" imgH="566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712046" y="1100703"/>
            <a:ext cx="419100" cy="561975"/>
          </p:xfrm>
          <a:graphic>
            <a:graphicData uri="http://schemas.openxmlformats.org/presentationml/2006/ole">
              <p:oleObj spid="_x0000_s11272" name="Equation" r:id="rId11" imgW="422400" imgH="566400" progId="Equation.DSMT4">
                <p:embed/>
              </p:oleObj>
            </a:graphicData>
          </a:graphic>
        </p:graphicFrame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280019" y="12771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636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计算0.02</a:t>
            </a:r>
            <a:r>
              <a:rPr lang="zh-CN" altLang="en-US" sz="2468" kern="0" spc="9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932" kern="0" spc="20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434" kern="0" spc="24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1757" kern="0" spc="16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07983" y="1106129"/>
          <a:ext cx="428625" cy="561975"/>
        </p:xfrm>
        <a:graphic>
          <a:graphicData uri="http://schemas.openxmlformats.org/presentationml/2006/ole">
            <p:oleObj spid="_x0000_s13314" name="Equation" r:id="rId5" imgW="432000" imgH="56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55292" y="1068997"/>
          <a:ext cx="762000" cy="895350"/>
        </p:xfrm>
        <a:graphic>
          <a:graphicData uri="http://schemas.openxmlformats.org/presentationml/2006/ole">
            <p:oleObj spid="_x0000_s13315" name="Equation" r:id="rId6" imgW="7680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18290" y="954176"/>
          <a:ext cx="876299" cy="1009649"/>
        </p:xfrm>
        <a:graphic>
          <a:graphicData uri="http://schemas.openxmlformats.org/presentationml/2006/ole">
            <p:oleObj spid="_x0000_s13316" name="Equation" r:id="rId7" imgW="883200" imgH="1017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31958" y="1286360"/>
          <a:ext cx="438149" cy="400049"/>
        </p:xfrm>
        <a:graphic>
          <a:graphicData uri="http://schemas.openxmlformats.org/presentationml/2006/ole">
            <p:oleObj spid="_x0000_s13317" name="Equation" r:id="rId8" imgW="441600" imgH="4032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2205823"/>
            <a:ext cx="11340000" cy="1063825"/>
            <a:chOff x="540000" y="900000"/>
            <a:chExt cx="11340000" cy="1063825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1023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原式=(0.3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3" kern="0" spc="1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-7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4434" kern="0" spc="216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</a:t>
              </a:r>
              <a:r>
                <a:rPr lang="zh-CN" altLang="en-US" sz="3305" kern="0" spc="-38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-49+</a:t>
              </a:r>
              <a:r>
                <a:rPr lang="zh-CN" altLang="en-US" sz="3305" kern="0" spc="-150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-1=-45.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176281" y="1097609"/>
            <a:ext cx="371474" cy="638174"/>
          </p:xfrm>
          <a:graphic>
            <a:graphicData uri="http://schemas.openxmlformats.org/presentationml/2006/ole">
              <p:oleObj spid="_x0000_s13318" name="Equation" r:id="rId9" imgW="374400" imgH="643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134737" y="954176"/>
            <a:ext cx="838199" cy="1009649"/>
          </p:xfrm>
          <a:graphic>
            <a:graphicData uri="http://schemas.openxmlformats.org/presentationml/2006/ole">
              <p:oleObj spid="_x0000_s13319" name="Equation" r:id="rId10" imgW="844800" imgH="1017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70818" y="1152415"/>
            <a:ext cx="371474" cy="752474"/>
          </p:xfrm>
          <a:graphic>
            <a:graphicData uri="http://schemas.openxmlformats.org/presentationml/2006/ole">
              <p:oleObj spid="_x0000_s13320" name="Equation" r:id="rId11" imgW="374400" imgH="7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518374" y="1152415"/>
            <a:ext cx="228599" cy="752474"/>
          </p:xfrm>
          <a:graphic>
            <a:graphicData uri="http://schemas.openxmlformats.org/presentationml/2006/ole">
              <p:oleObj spid="_x0000_s13321" name="Equation" r:id="rId12" imgW="2304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8755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根式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78616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有理数指数幂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54305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指数函数的图象与性质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6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71364"/>
            <a:ext cx="11340000" cy="4634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的图象如图所示,其中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为常数,则下列结论正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51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　     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　    D.0&lt;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5507" y="2948625"/>
            <a:ext cx="2039245" cy="20324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7517" y="848501"/>
            <a:ext cx="1101595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指数函数的图象及应用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2499" y="964934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2493937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=|3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有两个不同交点,则函数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t/>
            </a:r>
            <a:br/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42013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(1)D　(2)(0,1)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3673" y="805883"/>
            <a:ext cx="11340000" cy="5829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的图象可以观察出,函数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在定义域上单调递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减,所以0&lt;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的图象是在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的图象的基础上向左平移得到的,所以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0,故选D.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=|3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-1|是由函数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的图象向下平移一个单位长度后,再把位于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轴下方的图象沿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轴翻折到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轴上方得到的,而直线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是平行于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轴的一条直线,它的图象如图所示,由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图象可得,如果曲线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=|3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-1|与直线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有两个公共点,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的取值范围是(0,1).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012" y="4040532"/>
            <a:ext cx="2301171" cy="2165808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若本例(2)条件变为“方程3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有两个不同实根”,则实数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2803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3062349"/>
            <a:ext cx="11340000" cy="3010572"/>
            <a:chOff x="540000" y="3062349"/>
            <a:chExt cx="11340000" cy="3010572"/>
          </a:xfrm>
        </p:grpSpPr>
        <p:sp>
          <p:nvSpPr>
            <p:cNvPr id="4" name="TextBox 3"/>
            <p:cNvSpPr txBox="1"/>
            <p:nvPr/>
          </p:nvSpPr>
          <p:spPr>
            <a:xfrm>
              <a:off x="540000" y="3062349"/>
              <a:ext cx="11340000" cy="2809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作出函数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-1与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的图象如图所示,数形结合可得.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365" kern="0" spc="1860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5" name="图片 4" descr="textimage18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79755" y="3848897"/>
              <a:ext cx="3227864" cy="2224024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若本例(2)条件变为“函数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=|3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-1|在(-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]上单调递减”,则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4869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73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=|3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-1|的图象是由函数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的图象向下平移一个单位后,再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把位于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轴下方的图象沿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轴翻折到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轴上方得到的,函数图象如图所示.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116" kern="0" spc="1935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304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由图象知,其在(-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,0]上单调递减,所以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7011" y="2348699"/>
            <a:ext cx="3135987" cy="2234291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29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根据函数图象的变换规律得到的结论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≠1)的图象可由指数函数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≠1)的图象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向左(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&gt;0)或向右(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&lt;0)平移|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|个单位长度得到.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的图象可由指数函数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≠1)的图象向上(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&gt;0)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或向下(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&lt;0)平移|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|个单位长度得到.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的图象关于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轴对称,当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≥0时,其图象与指数函数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&gt;0,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≠1)在[0,+∞)</a:t>
            </a:r>
            <a:r>
              <a:rPr lang="zh-CN" altLang="en-US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的图象相同;当</a:t>
            </a:r>
            <a:r>
              <a:rPr lang="zh-CN" altLang="en-US" sz="2806" i="1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&lt;0时,其图象与</a:t>
            </a:r>
            <a:r>
              <a:rPr lang="zh-CN" altLang="en-US" sz="2806" i="1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≥0时的图象关于</a:t>
            </a:r>
            <a:r>
              <a:rPr lang="zh-CN" altLang="en-US" sz="2806" i="1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</a:t>
            </a:r>
            <a:endParaRPr lang="en-US" altLang="zh-CN" sz="2806" kern="0" spc="-1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</a:t>
            </a:r>
            <a:r>
              <a:rPr lang="en-US" altLang="zh-CN" sz="2806" kern="0" spc="-1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spc="-1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32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)=1-e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的图象大致是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63" kern="0" spc="601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3805" y="1991509"/>
            <a:ext cx="8114143" cy="227335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63471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A　将函数解析式与图象对比分析,因为函数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)=1-e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是偶函数,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且值域是(-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,0],只有A满足上述两个性质.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6351589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的图象不经过第一象限,则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的取值范围如何?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1705757"/>
            <a:ext cx="11340000" cy="4701503"/>
            <a:chOff x="540000" y="900000"/>
            <a:chExt cx="11340000" cy="4701503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46739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1-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25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25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的图象如图所示.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51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则要使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25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的图象不经过第一象限,则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6" name="图片 3" descr="textimage21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08317" y="2205823"/>
              <a:ext cx="3355769" cy="2640721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018010" y="1003885"/>
            <a:ext cx="838199" cy="895349"/>
          </p:xfrm>
          <a:graphic>
            <a:graphicData uri="http://schemas.openxmlformats.org/presentationml/2006/ole">
              <p:oleObj spid="_x0000_s92161" name="Equation" r:id="rId6" imgW="844800" imgH="902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460873" y="1003885"/>
            <a:ext cx="838199" cy="895349"/>
          </p:xfrm>
          <a:graphic>
            <a:graphicData uri="http://schemas.openxmlformats.org/presentationml/2006/ole">
              <p:oleObj spid="_x0000_s92162" name="Equation" r:id="rId7" imgW="844800" imgH="902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67013" y="4706153"/>
            <a:ext cx="838200" cy="895350"/>
          </p:xfrm>
          <a:graphic>
            <a:graphicData uri="http://schemas.openxmlformats.org/presentationml/2006/ole">
              <p:oleObj spid="_x0000_s92163" name="Equation" r:id="rId8" imgW="8448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705889"/>
            <a:ext cx="11340000" cy="17481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434" kern="0" spc="10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26" kern="0" spc="10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434" kern="0" spc="8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,则下列关系式中正确的是</a:t>
            </a:r>
            <a:r>
              <a:rPr lang="zh-CN" altLang="en-US" sz="1565" kern="0" spc="12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15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dirty="0"/>
              <a:t> </a:t>
            </a:r>
            <a:r>
              <a:rPr lang="zh-CN" altLang="en-US" dirty="0" smtClean="0"/>
              <a:t>  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78366" y="2760065"/>
          <a:ext cx="695324" cy="1009649"/>
        </p:xfrm>
        <a:graphic>
          <a:graphicData uri="http://schemas.openxmlformats.org/presentationml/2006/ole">
            <p:oleObj spid="_x0000_s16386" name="Equation" r:id="rId5" imgW="700800" imgH="1017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41988" y="2901451"/>
          <a:ext cx="438150" cy="552449"/>
        </p:xfrm>
        <a:graphic>
          <a:graphicData uri="http://schemas.openxmlformats.org/presentationml/2006/ole">
            <p:oleObj spid="_x0000_s16387" name="Equation" r:id="rId6" imgW="441600" imgH="55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28423" y="2760065"/>
          <a:ext cx="676274" cy="1009649"/>
        </p:xfrm>
        <a:graphic>
          <a:graphicData uri="http://schemas.openxmlformats.org/presentationml/2006/ole">
            <p:oleObj spid="_x0000_s16388" name="Equation" r:id="rId7" imgW="681600" imgH="10176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718125" y="991377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指数函数的性质及应用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65375" y="1135393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540000" y="1848633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比较指数幂的大小</a:t>
            </a:r>
            <a:endParaRPr lang="zh-CN" altLang="en-US" b="1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494993" y="306307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000" y="4876203"/>
            <a:ext cx="11340000" cy="1064346"/>
            <a:chOff x="540000" y="1794457"/>
            <a:chExt cx="11340000" cy="1064346"/>
          </a:xfrm>
        </p:grpSpPr>
        <p:sp>
          <p:nvSpPr>
            <p:cNvPr id="12" name="TextBox 11"/>
            <p:cNvSpPr txBox="1"/>
            <p:nvPr/>
          </p:nvSpPr>
          <p:spPr>
            <a:xfrm>
              <a:off x="540000" y="1794457"/>
              <a:ext cx="11340000" cy="8636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34" kern="0" spc="104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932" kern="0" spc="131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是减函数,∴</a:t>
              </a:r>
              <a:r>
                <a:rPr lang="zh-CN" altLang="en-US" sz="4434" kern="0" spc="104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4434" kern="0" spc="104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4434" kern="0" spc="89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.故选B.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988397" y="1848633"/>
            <a:ext cx="695324" cy="1009649"/>
          </p:xfrm>
          <a:graphic>
            <a:graphicData uri="http://schemas.openxmlformats.org/presentationml/2006/ole">
              <p:oleObj spid="_x0000_s16389" name="Equation" r:id="rId9" imgW="700800" imgH="1017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487035" y="1963454"/>
            <a:ext cx="666749" cy="895349"/>
          </p:xfrm>
          <a:graphic>
            <a:graphicData uri="http://schemas.openxmlformats.org/presentationml/2006/ole">
              <p:oleObj spid="_x0000_s16390" name="Equation" r:id="rId10" imgW="672000" imgH="902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024885" y="1848633"/>
            <a:ext cx="695324" cy="1009649"/>
          </p:xfrm>
          <a:graphic>
            <a:graphicData uri="http://schemas.openxmlformats.org/presentationml/2006/ole">
              <p:oleObj spid="_x0000_s16391" name="Equation" r:id="rId11" imgW="700800" imgH="1017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921207" y="1848633"/>
            <a:ext cx="695324" cy="1009649"/>
          </p:xfrm>
          <a:graphic>
            <a:graphicData uri="http://schemas.openxmlformats.org/presentationml/2006/ole">
              <p:oleObj spid="_x0000_s16392" name="Equation" r:id="rId12" imgW="700800" imgH="1017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817529" y="1848633"/>
            <a:ext cx="676274" cy="1009649"/>
          </p:xfrm>
          <a:graphic>
            <a:graphicData uri="http://schemas.openxmlformats.org/presentationml/2006/ole">
              <p:oleObj spid="_x0000_s16393" name="Equation" r:id="rId13" imgW="681600" imgH="1017600" progId="Equation.DSMT4">
                <p:embed/>
              </p:oleObj>
            </a:graphicData>
          </a:graphic>
        </p:graphicFrame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377205" y="4932437"/>
            <a:ext cx="110892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指数幂的运算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指数函数的图象及应用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指数函数的性质及应用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7632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比较指数幂大小的方法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(1)能化成同底数的先化成同底数幂再利用单调性比较大小;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(2)不能化成同底数的,一般引入“1”等中间量比较大小.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15471"/>
            <a:ext cx="11340000" cy="3504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(2019福建厦门模拟)设函数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6100" kern="0" spc="104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)&lt;1,则实数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244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,-3)　     B.(1,+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C.(-3,1)　        D.(-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,-3)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44790" y="1897136"/>
          <a:ext cx="2105025" cy="1495425"/>
        </p:xfrm>
        <a:graphic>
          <a:graphicData uri="http://schemas.openxmlformats.org/presentationml/2006/ole">
            <p:oleObj spid="_x0000_s18434" name="Equation" r:id="rId5" imgW="2121600" imgH="15072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3422631" y="3449922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221" y="1260029"/>
            <a:ext cx="557075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命题方向二　解简单指数型不等式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000" y="1702388"/>
            <a:ext cx="11340000" cy="2503699"/>
            <a:chOff x="540000" y="900000"/>
            <a:chExt cx="11340000" cy="2503699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2503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&lt;0时,不等式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)&lt;1可化为</a:t>
              </a:r>
              <a:r>
                <a:rPr lang="zh-CN" altLang="en-US" sz="4043" kern="0" spc="120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-7&lt;1,即</a:t>
              </a:r>
              <a:r>
                <a:rPr lang="zh-CN" altLang="en-US" sz="4043" kern="0" spc="120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&lt;8,即</a:t>
              </a:r>
              <a:r>
                <a:rPr lang="zh-CN" altLang="en-US" sz="4043" kern="0" spc="120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4043" kern="0" spc="19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因为0&lt;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&gt;-3,所以-3&lt;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&lt;0;当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0时,不等式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)&lt;1可化为</a:t>
              </a:r>
              <a:r>
                <a:rPr lang="zh-CN" altLang="en-US" sz="1889" kern="0" spc="15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&lt;1.故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的取值范围是(-3,1).故选C.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004043" y="1003885"/>
            <a:ext cx="666750" cy="895350"/>
          </p:xfrm>
          <a:graphic>
            <a:graphicData uri="http://schemas.openxmlformats.org/presentationml/2006/ole">
              <p:oleObj spid="_x0000_s141313" name="Equation" r:id="rId5" imgW="672000" imgH="902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792374" y="1003885"/>
            <a:ext cx="666750" cy="895350"/>
          </p:xfrm>
          <a:graphic>
            <a:graphicData uri="http://schemas.openxmlformats.org/presentationml/2006/ole">
              <p:oleObj spid="_x0000_s141314" name="Equation" r:id="rId6" imgW="672000" imgH="902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283821" y="1003885"/>
            <a:ext cx="666749" cy="895349"/>
          </p:xfrm>
          <a:graphic>
            <a:graphicData uri="http://schemas.openxmlformats.org/presentationml/2006/ole">
              <p:oleObj spid="_x0000_s141315" name="Equation" r:id="rId7" imgW="672000" imgH="902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151568" y="1003885"/>
            <a:ext cx="762000" cy="895350"/>
          </p:xfrm>
          <a:graphic>
            <a:graphicData uri="http://schemas.openxmlformats.org/presentationml/2006/ole">
              <p:oleObj spid="_x0000_s141316" name="Equation" r:id="rId8" imgW="768000" imgH="902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31997" y="1999760"/>
            <a:ext cx="238124" cy="752474"/>
          </p:xfrm>
          <a:graphic>
            <a:graphicData uri="http://schemas.openxmlformats.org/presentationml/2006/ole">
              <p:oleObj spid="_x0000_s141317" name="Equation" r:id="rId9" imgW="2400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231683" y="2133705"/>
            <a:ext cx="438150" cy="400050"/>
          </p:xfrm>
          <a:graphic>
            <a:graphicData uri="http://schemas.openxmlformats.org/presentationml/2006/ole">
              <p:oleObj spid="_x0000_s141318" name="Equation" r:id="rId10" imgW="441600" imgH="403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指数型不等式的类型及求解方法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(1)形如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的不等式,借助函数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的单调性求解,如果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的取值不确定,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需分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&gt;1与0&lt;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&lt;1两种情况讨论;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(2)形如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的不等式,注意将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转化为以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为底数的指数幂的形式,再借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助于函数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的单调性求解.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命题方向三　指数函数性质的综合应用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1777195"/>
            <a:ext cx="11340000" cy="2038653"/>
            <a:chOff x="540000" y="900000"/>
            <a:chExt cx="11340000" cy="2038653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18287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典例5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206" kern="0" spc="659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的单调减区间为</a:t>
              </a:r>
              <a:r>
                <a:rPr lang="zh-CN" altLang="en-US" sz="2806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29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120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4043" kern="0" spc="120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+1在区间[-3,2]上的值域是</a:t>
              </a:r>
              <a:r>
                <a:rPr lang="zh-CN" altLang="en-US" sz="2806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273581" y="982831"/>
            <a:ext cx="1371600" cy="942975"/>
          </p:xfrm>
          <a:graphic>
            <a:graphicData uri="http://schemas.openxmlformats.org/presentationml/2006/ole">
              <p:oleObj spid="_x0000_s168962" name="Equation" r:id="rId5" imgW="1382400" imgH="95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026181" y="2043304"/>
            <a:ext cx="666750" cy="895349"/>
          </p:xfrm>
          <a:graphic>
            <a:graphicData uri="http://schemas.openxmlformats.org/presentationml/2006/ole">
              <p:oleObj spid="_x0000_s168963" name="Equation" r:id="rId6" imgW="672000" imgH="902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811615" y="2043304"/>
            <a:ext cx="666749" cy="895349"/>
          </p:xfrm>
          <a:graphic>
            <a:graphicData uri="http://schemas.openxmlformats.org/presentationml/2006/ole">
              <p:oleObj spid="_x0000_s168964" name="Equation" r:id="rId7" imgW="672000" imgH="902400" progId="Equation.DSMT4">
                <p:embed/>
              </p:oleObj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540000" y="4063211"/>
            <a:ext cx="11340000" cy="958907"/>
            <a:chOff x="540000" y="900000"/>
            <a:chExt cx="11340000" cy="958907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8804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,1]　(2)</a:t>
              </a:r>
              <a:r>
                <a:rPr lang="zh-CN" altLang="en-US" sz="3814" kern="0" spc="39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776487" y="1030233"/>
            <a:ext cx="981074" cy="828674"/>
          </p:xfrm>
          <a:graphic>
            <a:graphicData uri="http://schemas.openxmlformats.org/presentationml/2006/ole">
              <p:oleObj spid="_x0000_s168965" name="Equation" r:id="rId8" imgW="9888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793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2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206" kern="0" spc="6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的减区间即函数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+1的增区间.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+1的增区间为(-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,1],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∴所求减区间为(-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,1].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2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∈[-3,2],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4213" y="1652533"/>
          <a:ext cx="666749" cy="895349"/>
        </p:xfrm>
        <a:graphic>
          <a:graphicData uri="http://schemas.openxmlformats.org/presentationml/2006/ole">
            <p:oleObj spid="_x0000_s22530" name="Equation" r:id="rId5" imgW="6720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67013" y="2567160"/>
          <a:ext cx="1371600" cy="942974"/>
        </p:xfrm>
        <a:graphic>
          <a:graphicData uri="http://schemas.openxmlformats.org/presentationml/2006/ole">
            <p:oleObj spid="_x0000_s22531" name="Equation" r:id="rId6" imgW="1382400" imgH="95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11984" y="4866762"/>
          <a:ext cx="666749" cy="895350"/>
        </p:xfrm>
        <a:graphic>
          <a:graphicData uri="http://schemas.openxmlformats.org/presentationml/2006/ole">
            <p:oleObj spid="_x0000_s22532" name="Equation" r:id="rId7" imgW="6720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34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</a:t>
            </a:r>
            <a:r>
              <a:rPr lang="zh-CN" altLang="en-US" sz="4043" kern="0" spc="42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97" kern="0" spc="-15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=8时,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=57.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故所求函数的值域为</a:t>
            </a:r>
            <a:r>
              <a:rPr lang="zh-CN" altLang="en-US" sz="3814" kern="0" spc="39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08219" y="1030233"/>
          <a:ext cx="809625" cy="828674"/>
        </p:xfrm>
        <a:graphic>
          <a:graphicData uri="http://schemas.openxmlformats.org/presentationml/2006/ole">
            <p:oleObj spid="_x0000_s23554" name="Equation" r:id="rId5" imgW="816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40229" y="1875764"/>
          <a:ext cx="1047749" cy="895349"/>
        </p:xfrm>
        <a:graphic>
          <a:graphicData uri="http://schemas.openxmlformats.org/presentationml/2006/ole">
            <p:oleObj spid="_x0000_s23555" name="Equation" r:id="rId6" imgW="10560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88976" y="1959182"/>
          <a:ext cx="238124" cy="752474"/>
        </p:xfrm>
        <a:graphic>
          <a:graphicData uri="http://schemas.openxmlformats.org/presentationml/2006/ole">
            <p:oleObj spid="_x0000_s2355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96416" y="2813473"/>
          <a:ext cx="238125" cy="752475"/>
        </p:xfrm>
        <a:graphic>
          <a:graphicData uri="http://schemas.openxmlformats.org/presentationml/2006/ole">
            <p:oleObj spid="_x0000_s23557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15073" y="2813473"/>
          <a:ext cx="238124" cy="752474"/>
        </p:xfrm>
        <a:graphic>
          <a:graphicData uri="http://schemas.openxmlformats.org/presentationml/2006/ole">
            <p:oleObj spid="_x0000_s23558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47600" y="4285406"/>
          <a:ext cx="981075" cy="828674"/>
        </p:xfrm>
        <a:graphic>
          <a:graphicData uri="http://schemas.openxmlformats.org/presentationml/2006/ole">
            <p:oleObj spid="_x0000_s23559" name="Equation" r:id="rId10" imgW="988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与指数函数有关的复合函数的单调区间的求解步骤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(1)求复合函数的定义域;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(2)弄清函数是由哪些基本函数复合而成的;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(3)分层逐一求解函数的单调区间;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(4)求出复合函数的单调区间(注意“同增异减”).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1)的定义域和值域都是[-1,0],则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277261"/>
            <a:ext cx="11340000" cy="820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27883" y="2383174"/>
          <a:ext cx="238125" cy="752475"/>
        </p:xfrm>
        <a:graphic>
          <a:graphicData uri="http://schemas.openxmlformats.org/presentationml/2006/ole">
            <p:oleObj spid="_x0000_s155649" name="Equation" r:id="rId5" imgW="240000" imgH="758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3277393"/>
            <a:ext cx="11340000" cy="2483326"/>
            <a:chOff x="540000" y="900000"/>
            <a:chExt cx="11340000" cy="248332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22697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①当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&gt;1时,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)在[-1,0]上单调递增,则</a:t>
              </a:r>
              <a:r>
                <a:rPr lang="zh-CN" altLang="en-US" sz="4206" kern="0" spc="936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无解.②当0&lt;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2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1时,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)在[-1,0]上单调递减,则</a:t>
              </a:r>
              <a:r>
                <a:rPr lang="zh-CN" altLang="en-US" sz="3951" kern="0" spc="894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5349" kern="0" spc="305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153" kern="0" spc="-12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297044" y="1041767"/>
            <a:ext cx="1724025" cy="942975"/>
          </p:xfrm>
          <a:graphic>
            <a:graphicData uri="http://schemas.openxmlformats.org/presentationml/2006/ole">
              <p:oleObj spid="_x0000_s155650" name="Equation" r:id="rId6" imgW="1737600" imgH="95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136877" y="2271098"/>
            <a:ext cx="1638299" cy="942974"/>
          </p:xfrm>
          <a:graphic>
            <a:graphicData uri="http://schemas.openxmlformats.org/presentationml/2006/ole">
              <p:oleObj spid="_x0000_s155651" name="Equation" r:id="rId7" imgW="1651200" imgH="95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7487977" y="2106977"/>
            <a:ext cx="1066799" cy="1276349"/>
          </p:xfrm>
          <a:graphic>
            <a:graphicData uri="http://schemas.openxmlformats.org/presentationml/2006/ole">
              <p:oleObj spid="_x0000_s155652" name="Equation" r:id="rId8" imgW="1075200" imgH="1286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9787225" y="2343763"/>
            <a:ext cx="238124" cy="752474"/>
          </p:xfrm>
          <a:graphic>
            <a:graphicData uri="http://schemas.openxmlformats.org/presentationml/2006/ole">
              <p:oleObj spid="_x0000_s155653" name="Equation" r:id="rId9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38272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为常数),若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)上是增函数,则实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55840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,4]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06409"/>
            <a:ext cx="11340000" cy="4424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1.根式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(1)根式的概念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(i)若①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次方根,其中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.式子②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150" u="sng" kern="0" spc="3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做根式,这里③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叫做根指数,④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叫做被开方数.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次方根的表示: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4598" kern="0" spc="283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144587" y="3577726"/>
          <a:ext cx="416242" cy="380047"/>
        </p:xfrm>
        <a:graphic>
          <a:graphicData uri="http://schemas.openxmlformats.org/presentationml/2006/ole">
            <p:oleObj spid="_x0000_s1026" name="Equation" r:id="rId5" imgW="4416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20482" y="5577705"/>
          <a:ext cx="4181475" cy="1057274"/>
        </p:xfrm>
        <a:graphic>
          <a:graphicData uri="http://schemas.openxmlformats.org/presentationml/2006/ole">
            <p:oleObj spid="_x0000_s1027" name="Equation" r:id="rId6" imgW="4214400" imgH="1065600" progId="Equation.DSMT4">
              <p:embed/>
            </p:oleObj>
          </a:graphicData>
        </a:graphic>
      </p:graphicFrame>
      <p:grpSp>
        <p:nvGrpSpPr>
          <p:cNvPr id="6" name="组合 11"/>
          <p:cNvGrpSpPr/>
          <p:nvPr/>
        </p:nvGrpSpPr>
        <p:grpSpPr>
          <a:xfrm>
            <a:off x="391493" y="705625"/>
            <a:ext cx="3109068" cy="897323"/>
            <a:chOff x="357158" y="968301"/>
            <a:chExt cx="2500330" cy="674749"/>
          </a:xfrm>
        </p:grpSpPr>
        <p:pic>
          <p:nvPicPr>
            <p:cNvPr id="7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9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1493" y="1577173"/>
            <a:ext cx="2266950" cy="62865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9557" y="3634583"/>
            <a:ext cx="1057282" cy="43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923489" y="3491707"/>
            <a:ext cx="944686" cy="56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76180" y="4179641"/>
            <a:ext cx="695920" cy="56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99648" y="4170848"/>
            <a:ext cx="695920" cy="56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3028" y="6134914"/>
            <a:ext cx="695920" cy="46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3899443"/>
            <a:chOff x="540000" y="900000"/>
            <a:chExt cx="11340000" cy="389944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876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=|2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|在区间</a:t>
              </a:r>
              <a:r>
                <a:rPr lang="zh-CN" altLang="en-US" sz="3814" kern="0" spc="52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上单调递增,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在区间</a:t>
              </a:r>
              <a:r>
                <a:rPr lang="zh-CN" altLang="en-US" sz="3814" kern="0" spc="518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上单调递减,而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为R上的增函数,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所以要使函数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|2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在[2,+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)上单调递增,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则有</a:t>
              </a:r>
              <a:r>
                <a:rPr lang="zh-CN" altLang="en-US" sz="3553" kern="0" spc="-10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,4].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105968" y="1678881"/>
            <a:ext cx="1152525" cy="828674"/>
          </p:xfrm>
          <a:graphic>
            <a:graphicData uri="http://schemas.openxmlformats.org/presentationml/2006/ole">
              <p:oleObj spid="_x0000_s26626" name="Equation" r:id="rId5" imgW="1161600" imgH="83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609200" y="2550761"/>
            <a:ext cx="1143000" cy="828674"/>
          </p:xfrm>
          <a:graphic>
            <a:graphicData uri="http://schemas.openxmlformats.org/presentationml/2006/ole">
              <p:oleObj spid="_x0000_s26627" name="Equation" r:id="rId6" imgW="1152000" imgH="835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252800" y="4046968"/>
            <a:ext cx="314325" cy="752475"/>
          </p:xfrm>
          <a:graphic>
            <a:graphicData uri="http://schemas.openxmlformats.org/presentationml/2006/ole">
              <p:oleObj spid="_x0000_s26628" name="Equation" r:id="rId7" imgW="3168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63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2.有理数指数幂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(1)分数指数幂的表示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(i)正数的正分数指数幂: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49" kern="0" spc="3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450" u="sng" kern="0" spc="14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(ii)正数的负分数指数幂: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49" kern="0" spc="1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7500" u="sng" kern="0" spc="-39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6600" u="sng" kern="0" spc="-13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2887661"/>
          <a:ext cx="381000" cy="561975"/>
        </p:xfrm>
        <a:graphic>
          <a:graphicData uri="http://schemas.openxmlformats.org/presentationml/2006/ole">
            <p:oleObj spid="_x0000_s3074" name="Equation" r:id="rId5" imgW="384000" imgH="56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50275" y="3036539"/>
          <a:ext cx="588168" cy="416242"/>
        </p:xfrm>
        <a:graphic>
          <a:graphicData uri="http://schemas.openxmlformats.org/presentationml/2006/ole">
            <p:oleObj spid="_x0000_s3075" name="Equation" r:id="rId6" imgW="624000" imgH="441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4945266"/>
          <a:ext cx="485774" cy="561974"/>
        </p:xfrm>
        <a:graphic>
          <a:graphicData uri="http://schemas.openxmlformats.org/presentationml/2006/ole">
            <p:oleObj spid="_x0000_s3076" name="Equation" r:id="rId7" imgW="489600" imgH="566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51002" y="4679085"/>
          <a:ext cx="434339" cy="904874"/>
        </p:xfrm>
        <a:graphic>
          <a:graphicData uri="http://schemas.openxmlformats.org/presentationml/2006/ole">
            <p:oleObj spid="_x0000_s3077" name="Equation" r:id="rId8" imgW="460800" imgH="960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83637" y="4676228"/>
          <a:ext cx="633412" cy="796290"/>
        </p:xfrm>
        <a:graphic>
          <a:graphicData uri="http://schemas.openxmlformats.org/presentationml/2006/ole">
            <p:oleObj spid="_x0000_s3078" name="Equation" r:id="rId9" imgW="672000" imgH="844800" progId="Equation.DSMT4">
              <p:embed/>
            </p:oleObj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12285" y="2991641"/>
            <a:ext cx="98907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45039" y="4634715"/>
            <a:ext cx="98907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39563" y="4634715"/>
            <a:ext cx="98907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7195"/>
            <a:ext cx="11340000" cy="2017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(i)(</a:t>
            </a:r>
            <a:r>
              <a:rPr lang="zh-CN" altLang="en-US" sz="2345" kern="0" spc="1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&gt;1).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</a:t>
            </a:r>
            <a:r>
              <a:rPr lang="zh-CN" altLang="en-US" sz="1796" kern="0" spc="2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5936" kern="0" spc="271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95071" y="1892938"/>
          <a:ext cx="438150" cy="400049"/>
        </p:xfrm>
        <a:graphic>
          <a:graphicData uri="http://schemas.openxmlformats.org/presentationml/2006/ole">
            <p:oleObj spid="_x0000_s2050" name="Equation" r:id="rId5" imgW="4416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75406" y="3024072"/>
          <a:ext cx="571500" cy="438150"/>
        </p:xfrm>
        <a:graphic>
          <a:graphicData uri="http://schemas.openxmlformats.org/presentationml/2006/ole">
            <p:oleObj spid="_x0000_s2051" name="Equation" r:id="rId6" imgW="576000" imgH="441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47903" y="2606609"/>
          <a:ext cx="4200525" cy="1447800"/>
        </p:xfrm>
        <a:graphic>
          <a:graphicData uri="http://schemas.openxmlformats.org/presentationml/2006/ole">
            <p:oleObj spid="_x0000_s2052" name="Equation" r:id="rId7" imgW="4233600" imgH="14592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1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(2)根式的性质</a:t>
            </a:r>
            <a:endParaRPr lang="zh-CN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72808" y="3348831"/>
            <a:ext cx="506881" cy="47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593229" y="4428381"/>
            <a:ext cx="8981946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(iii)0的正分数指数幂是⑩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,0的负分数指数幂无意义.</a:t>
            </a:r>
            <a:endParaRPr lang="zh-CN" altLang="en-US" sz="2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97685" y="4599219"/>
            <a:ext cx="557216" cy="40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13309" y="154964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(2)有理数指数幂的运算性质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113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rs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9623" y="2269709"/>
            <a:ext cx="390524" cy="400049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8840" y="2918357"/>
            <a:ext cx="390524" cy="400049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26711" y="3567004"/>
            <a:ext cx="390525" cy="40005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0273" y="2293613"/>
            <a:ext cx="723627" cy="40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383" y="2951936"/>
            <a:ext cx="723627" cy="40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07784" y="3592675"/>
            <a:ext cx="723627" cy="40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3.指数函数的图象与性质</a:t>
            </a:r>
            <a:endParaRPr lang="zh-CN" altLang="en-US" sz="3000" b="1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755" y="1497415"/>
            <a:ext cx="4794682" cy="494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6898" y="3420268"/>
            <a:ext cx="317501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65925" y="3425823"/>
            <a:ext cx="442920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0444" y="4385466"/>
            <a:ext cx="282583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1843" y="4783127"/>
            <a:ext cx="582622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83154" y="5152210"/>
            <a:ext cx="225427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83399" y="5164103"/>
            <a:ext cx="225427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3018" y="5512546"/>
            <a:ext cx="357199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8581" y="5846699"/>
            <a:ext cx="292106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5685" y="6090362"/>
            <a:ext cx="485771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8185" y="5855412"/>
            <a:ext cx="485771" cy="2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1655" y="6134913"/>
            <a:ext cx="433368" cy="20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2881"/>
            <a:ext cx="11340000" cy="40585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475" kern="0" spc="2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260" kern="0" spc="11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r>
              <a:rPr lang="zh-CN" altLang="en-US" sz="2013" kern="0" spc="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(2)分数指数幂</a:t>
            </a:r>
            <a:r>
              <a:rPr lang="zh-CN" altLang="en-US" sz="2653" kern="0" spc="3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可以理解为</a:t>
            </a:r>
            <a:r>
              <a:rPr lang="zh-CN" altLang="en-US" sz="3553" kern="0" spc="-10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相乘.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806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都不是指数函数.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在R上为单调减函数.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55567" y="2289544"/>
          <a:ext cx="571500" cy="438150"/>
        </p:xfrm>
        <a:graphic>
          <a:graphicData uri="http://schemas.openxmlformats.org/presentationml/2006/ole">
            <p:oleObj spid="_x0000_s4098" name="Equation" r:id="rId5" imgW="576000" imgH="441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46749" y="2327272"/>
          <a:ext cx="438150" cy="400049"/>
        </p:xfrm>
        <a:graphic>
          <a:graphicData uri="http://schemas.openxmlformats.org/presentationml/2006/ole">
            <p:oleObj spid="_x0000_s4099" name="Equation" r:id="rId6" imgW="441600" imgH="40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7567" y="2919804"/>
          <a:ext cx="380999" cy="561974"/>
        </p:xfrm>
        <a:graphic>
          <a:graphicData uri="http://schemas.openxmlformats.org/presentationml/2006/ole">
            <p:oleObj spid="_x0000_s4100" name="Equation" r:id="rId7" imgW="384000" imgH="566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00567" y="2966090"/>
          <a:ext cx="314324" cy="752474"/>
        </p:xfrm>
        <a:graphic>
          <a:graphicData uri="http://schemas.openxmlformats.org/presentationml/2006/ole">
            <p:oleObj spid="_x0000_s4101" name="Equation" r:id="rId8" imgW="316800" imgH="758400" progId="Equation.DSMT4">
              <p:embed/>
            </p:oleObj>
          </a:graphicData>
        </a:graphic>
      </p:graphicFrame>
      <p:pic>
        <p:nvPicPr>
          <p:cNvPr id="9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7477" y="953281"/>
            <a:ext cx="2276475" cy="609600"/>
          </a:xfrm>
          <a:prstGeom prst="rect">
            <a:avLst/>
          </a:prstGeom>
          <a:noFill/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994267" y="227726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423159" y="306307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280283" y="377745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6137275" y="442040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6280151" y="506334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E46DBAF6-D888-436B-8400-4A9DFAFFF74F}">
  <ds:schemaRefs/>
</ds:datastoreItem>
</file>

<file path=customXml/itemProps10.xml><?xml version="1.0" encoding="utf-8"?>
<ds:datastoreItem xmlns:ds="http://schemas.openxmlformats.org/officeDocument/2006/customXml" ds:itemID="{19B5F75C-A709-461D-9BE2-388923B2B2E8}">
  <ds:schemaRefs/>
</ds:datastoreItem>
</file>

<file path=customXml/itemProps11.xml><?xml version="1.0" encoding="utf-8"?>
<ds:datastoreItem xmlns:ds="http://schemas.openxmlformats.org/officeDocument/2006/customXml" ds:itemID="{A11101E0-429A-48CB-85C5-0524A7525A11}">
  <ds:schemaRefs/>
</ds:datastoreItem>
</file>

<file path=customXml/itemProps12.xml><?xml version="1.0" encoding="utf-8"?>
<ds:datastoreItem xmlns:ds="http://schemas.openxmlformats.org/officeDocument/2006/customXml" ds:itemID="{F6366DEA-5122-4D30-B9ED-8F63BB621A0A}">
  <ds:schemaRefs/>
</ds:datastoreItem>
</file>

<file path=customXml/itemProps13.xml><?xml version="1.0" encoding="utf-8"?>
<ds:datastoreItem xmlns:ds="http://schemas.openxmlformats.org/officeDocument/2006/customXml" ds:itemID="{DC2D2BA6-4094-49B4-AB1B-AB9A7F1DA170}">
  <ds:schemaRefs/>
</ds:datastoreItem>
</file>

<file path=customXml/itemProps14.xml><?xml version="1.0" encoding="utf-8"?>
<ds:datastoreItem xmlns:ds="http://schemas.openxmlformats.org/officeDocument/2006/customXml" ds:itemID="{2A9604B6-E0AC-4B8E-BDAB-1913BFDDC39A}">
  <ds:schemaRefs/>
</ds:datastoreItem>
</file>

<file path=customXml/itemProps15.xml><?xml version="1.0" encoding="utf-8"?>
<ds:datastoreItem xmlns:ds="http://schemas.openxmlformats.org/officeDocument/2006/customXml" ds:itemID="{063A4339-E605-43DE-985B-8B2F58154CDA}">
  <ds:schemaRefs/>
</ds:datastoreItem>
</file>

<file path=customXml/itemProps16.xml><?xml version="1.0" encoding="utf-8"?>
<ds:datastoreItem xmlns:ds="http://schemas.openxmlformats.org/officeDocument/2006/customXml" ds:itemID="{132AD549-D564-4124-B646-928E0D064826}">
  <ds:schemaRefs/>
</ds:datastoreItem>
</file>

<file path=customXml/itemProps17.xml><?xml version="1.0" encoding="utf-8"?>
<ds:datastoreItem xmlns:ds="http://schemas.openxmlformats.org/officeDocument/2006/customXml" ds:itemID="{F8FA5D30-233B-4BC0-94DE-44BEB4D47A87}">
  <ds:schemaRefs/>
</ds:datastoreItem>
</file>

<file path=customXml/itemProps18.xml><?xml version="1.0" encoding="utf-8"?>
<ds:datastoreItem xmlns:ds="http://schemas.openxmlformats.org/officeDocument/2006/customXml" ds:itemID="{AA690238-9FF3-473F-BA0E-C70B3474A2AF}">
  <ds:schemaRefs/>
</ds:datastoreItem>
</file>

<file path=customXml/itemProps19.xml><?xml version="1.0" encoding="utf-8"?>
<ds:datastoreItem xmlns:ds="http://schemas.openxmlformats.org/officeDocument/2006/customXml" ds:itemID="{C04A0A0C-AA65-4275-887B-664A9AC22B86}">
  <ds:schemaRefs/>
</ds:datastoreItem>
</file>

<file path=customXml/itemProps2.xml><?xml version="1.0" encoding="utf-8"?>
<ds:datastoreItem xmlns:ds="http://schemas.openxmlformats.org/officeDocument/2006/customXml" ds:itemID="{F7DAEE97-5EAF-4E2D-87B4-3502ECFBE4A6}">
  <ds:schemaRefs/>
</ds:datastoreItem>
</file>

<file path=customXml/itemProps20.xml><?xml version="1.0" encoding="utf-8"?>
<ds:datastoreItem xmlns:ds="http://schemas.openxmlformats.org/officeDocument/2006/customXml" ds:itemID="{C655C9D0-50E7-4596-ADE6-023D50813B00}">
  <ds:schemaRefs/>
</ds:datastoreItem>
</file>

<file path=customXml/itemProps21.xml><?xml version="1.0" encoding="utf-8"?>
<ds:datastoreItem xmlns:ds="http://schemas.openxmlformats.org/officeDocument/2006/customXml" ds:itemID="{29BB7419-3CF3-48AE-9AF6-E3004D424E13}">
  <ds:schemaRefs/>
</ds:datastoreItem>
</file>

<file path=customXml/itemProps22.xml><?xml version="1.0" encoding="utf-8"?>
<ds:datastoreItem xmlns:ds="http://schemas.openxmlformats.org/officeDocument/2006/customXml" ds:itemID="{1DD24BC4-D952-4D55-BA70-EEA1AAA98EDF}">
  <ds:schemaRefs/>
</ds:datastoreItem>
</file>

<file path=customXml/itemProps23.xml><?xml version="1.0" encoding="utf-8"?>
<ds:datastoreItem xmlns:ds="http://schemas.openxmlformats.org/officeDocument/2006/customXml" ds:itemID="{6A79DC79-4CAC-4AEC-8BC0-1ADB877AA396}">
  <ds:schemaRefs/>
</ds:datastoreItem>
</file>

<file path=customXml/itemProps24.xml><?xml version="1.0" encoding="utf-8"?>
<ds:datastoreItem xmlns:ds="http://schemas.openxmlformats.org/officeDocument/2006/customXml" ds:itemID="{B2D7664C-3E53-4A26-950B-BBD0C1188819}">
  <ds:schemaRefs/>
</ds:datastoreItem>
</file>

<file path=customXml/itemProps25.xml><?xml version="1.0" encoding="utf-8"?>
<ds:datastoreItem xmlns:ds="http://schemas.openxmlformats.org/officeDocument/2006/customXml" ds:itemID="{67B55A97-33A0-48D5-9F07-48D1161F1A80}">
  <ds:schemaRefs/>
</ds:datastoreItem>
</file>

<file path=customXml/itemProps26.xml><?xml version="1.0" encoding="utf-8"?>
<ds:datastoreItem xmlns:ds="http://schemas.openxmlformats.org/officeDocument/2006/customXml" ds:itemID="{2EAF0293-DE8F-471F-A4D7-623D8FF15EA2}">
  <ds:schemaRefs/>
</ds:datastoreItem>
</file>

<file path=customXml/itemProps27.xml><?xml version="1.0" encoding="utf-8"?>
<ds:datastoreItem xmlns:ds="http://schemas.openxmlformats.org/officeDocument/2006/customXml" ds:itemID="{45619A74-43EE-47A0-99AF-F2BD6BEFD89F}">
  <ds:schemaRefs/>
</ds:datastoreItem>
</file>

<file path=customXml/itemProps28.xml><?xml version="1.0" encoding="utf-8"?>
<ds:datastoreItem xmlns:ds="http://schemas.openxmlformats.org/officeDocument/2006/customXml" ds:itemID="{3E55DFF0-AD3F-4DB4-B9C3-6EC34DA7D8FE}">
  <ds:schemaRefs/>
</ds:datastoreItem>
</file>

<file path=customXml/itemProps29.xml><?xml version="1.0" encoding="utf-8"?>
<ds:datastoreItem xmlns:ds="http://schemas.openxmlformats.org/officeDocument/2006/customXml" ds:itemID="{8584A658-C4E4-47FA-9770-74C61C2F229E}">
  <ds:schemaRefs/>
</ds:datastoreItem>
</file>

<file path=customXml/itemProps3.xml><?xml version="1.0" encoding="utf-8"?>
<ds:datastoreItem xmlns:ds="http://schemas.openxmlformats.org/officeDocument/2006/customXml" ds:itemID="{35DDB206-2804-4DB4-BD8B-BE41984C955E}">
  <ds:schemaRefs/>
</ds:datastoreItem>
</file>

<file path=customXml/itemProps30.xml><?xml version="1.0" encoding="utf-8"?>
<ds:datastoreItem xmlns:ds="http://schemas.openxmlformats.org/officeDocument/2006/customXml" ds:itemID="{C92E201C-C61A-423E-96C7-7E5FBC81BEB2}">
  <ds:schemaRefs/>
</ds:datastoreItem>
</file>

<file path=customXml/itemProps31.xml><?xml version="1.0" encoding="utf-8"?>
<ds:datastoreItem xmlns:ds="http://schemas.openxmlformats.org/officeDocument/2006/customXml" ds:itemID="{E0966A06-5167-434E-9875-9A583BD17BC8}">
  <ds:schemaRefs/>
</ds:datastoreItem>
</file>

<file path=customXml/itemProps32.xml><?xml version="1.0" encoding="utf-8"?>
<ds:datastoreItem xmlns:ds="http://schemas.openxmlformats.org/officeDocument/2006/customXml" ds:itemID="{B67F7E0F-13EB-4480-93C6-C0F78CD5E5C1}">
  <ds:schemaRefs/>
</ds:datastoreItem>
</file>

<file path=customXml/itemProps33.xml><?xml version="1.0" encoding="utf-8"?>
<ds:datastoreItem xmlns:ds="http://schemas.openxmlformats.org/officeDocument/2006/customXml" ds:itemID="{51760032-C0F8-4077-8529-E955D9297058}">
  <ds:schemaRefs/>
</ds:datastoreItem>
</file>

<file path=customXml/itemProps34.xml><?xml version="1.0" encoding="utf-8"?>
<ds:datastoreItem xmlns:ds="http://schemas.openxmlformats.org/officeDocument/2006/customXml" ds:itemID="{A05E6D01-E0BD-4BB2-9BCA-7C29381AE9D5}">
  <ds:schemaRefs/>
</ds:datastoreItem>
</file>

<file path=customXml/itemProps35.xml><?xml version="1.0" encoding="utf-8"?>
<ds:datastoreItem xmlns:ds="http://schemas.openxmlformats.org/officeDocument/2006/customXml" ds:itemID="{44418B9A-4E8F-4BDE-AA45-D8BF0DE5857E}">
  <ds:schemaRefs/>
</ds:datastoreItem>
</file>

<file path=customXml/itemProps36.xml><?xml version="1.0" encoding="utf-8"?>
<ds:datastoreItem xmlns:ds="http://schemas.openxmlformats.org/officeDocument/2006/customXml" ds:itemID="{4E84A368-25CA-4093-B9A8-05D2971979F0}">
  <ds:schemaRefs/>
</ds:datastoreItem>
</file>

<file path=customXml/itemProps37.xml><?xml version="1.0" encoding="utf-8"?>
<ds:datastoreItem xmlns:ds="http://schemas.openxmlformats.org/officeDocument/2006/customXml" ds:itemID="{329FC244-24FC-4625-BE09-BE69C1E30B4D}">
  <ds:schemaRefs/>
</ds:datastoreItem>
</file>

<file path=customXml/itemProps38.xml><?xml version="1.0" encoding="utf-8"?>
<ds:datastoreItem xmlns:ds="http://schemas.openxmlformats.org/officeDocument/2006/customXml" ds:itemID="{E792FDD7-D33F-4094-B7B6-43E82CC76633}">
  <ds:schemaRefs/>
</ds:datastoreItem>
</file>

<file path=customXml/itemProps4.xml><?xml version="1.0" encoding="utf-8"?>
<ds:datastoreItem xmlns:ds="http://schemas.openxmlformats.org/officeDocument/2006/customXml" ds:itemID="{555ACD91-41E8-44CC-9964-18FEC2A7512D}">
  <ds:schemaRefs/>
</ds:datastoreItem>
</file>

<file path=customXml/itemProps5.xml><?xml version="1.0" encoding="utf-8"?>
<ds:datastoreItem xmlns:ds="http://schemas.openxmlformats.org/officeDocument/2006/customXml" ds:itemID="{C1FD9BE6-369D-4173-A7A3-EF2392E7ED0A}">
  <ds:schemaRefs/>
</ds:datastoreItem>
</file>

<file path=customXml/itemProps6.xml><?xml version="1.0" encoding="utf-8"?>
<ds:datastoreItem xmlns:ds="http://schemas.openxmlformats.org/officeDocument/2006/customXml" ds:itemID="{7EAC6FB4-621F-426B-BE1E-ACC54F2B632F}">
  <ds:schemaRefs/>
</ds:datastoreItem>
</file>

<file path=customXml/itemProps7.xml><?xml version="1.0" encoding="utf-8"?>
<ds:datastoreItem xmlns:ds="http://schemas.openxmlformats.org/officeDocument/2006/customXml" ds:itemID="{491A94F4-EB88-4741-A19A-7A49EF7C288A}">
  <ds:schemaRefs/>
</ds:datastoreItem>
</file>

<file path=customXml/itemProps8.xml><?xml version="1.0" encoding="utf-8"?>
<ds:datastoreItem xmlns:ds="http://schemas.openxmlformats.org/officeDocument/2006/customXml" ds:itemID="{D795DFB3-8B2B-4103-8BE3-98A869FC85C6}">
  <ds:schemaRefs/>
</ds:datastoreItem>
</file>

<file path=customXml/itemProps9.xml><?xml version="1.0" encoding="utf-8"?>
<ds:datastoreItem xmlns:ds="http://schemas.openxmlformats.org/officeDocument/2006/customXml" ds:itemID="{2A3A51CB-E26B-4BB3-B993-59692ACEAB7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57</TotalTime>
  <Words>632</Words>
  <Application>Microsoft Office PowerPoint</Application>
  <PresentationFormat>自定义</PresentationFormat>
  <Paragraphs>180</Paragraphs>
  <Slides>40</Slides>
  <Notes>38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163</cp:revision>
  <dcterms:modified xsi:type="dcterms:W3CDTF">2019-12-03T00:25:52Z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