
<file path=[Content_Types].xml><?xml version="1.0" encoding="utf-8"?>
<Types xmlns="http://schemas.openxmlformats.org/package/2006/content-types">
  <Override PartName="/customXml/itemProps35.xml" ContentType="application/vnd.openxmlformats-officedocument.customXmlProperties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customXml/itemProps24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notesSlides/notesSlide38.xml" ContentType="application/vnd.openxmlformats-officedocument.presentationml.notesSlide+xml"/>
  <Override PartName="/customXml/itemProps31.xml" ContentType="application/vnd.openxmlformats-officedocument.customXmlPropertie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customXml/itemProps20.xml" ContentType="application/vnd.openxmlformats-officedocument.customXmlProperties+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customXml/itemProps6.xml" ContentType="application/vnd.openxmlformats-officedocument.customXmlProperties+xml"/>
  <Override PartName="/customXml/itemProps29.xml" ContentType="application/vnd.openxmlformats-officedocument.customXmlProperties+xml"/>
  <Override PartName="/ppt/notesSlides/notesSlide7.xml" ContentType="application/vnd.openxmlformats-officedocument.presentationml.notesSlide+xml"/>
  <Override PartName="/customXml/itemProps18.xml" ContentType="application/vnd.openxmlformats-officedocument.customXmlProperties+xml"/>
  <Override PartName="/customXml/itemProps36.xml" ContentType="application/vnd.openxmlformats-officedocument.customXmlPropertie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customXml/itemProps2.xml" ContentType="application/vnd.openxmlformats-officedocument.customXmlProperties+xml"/>
  <Override PartName="/customXml/itemProps16.xml" ContentType="application/vnd.openxmlformats-officedocument.customXmlProperties+xml"/>
  <Override PartName="/customXml/itemProps25.xml" ContentType="application/vnd.openxmlformats-officedocument.customXmlProperties+xml"/>
  <Override PartName="/customXml/itemProps34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customXml/itemProps14.xml" ContentType="application/vnd.openxmlformats-officedocument.customXmlProperties+xml"/>
  <Override PartName="/customXml/itemProps23.xml" ContentType="application/vnd.openxmlformats-officedocument.customXmlProperties+xml"/>
  <Override PartName="/customXml/itemProps32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customXml/itemProps12.xml" ContentType="application/vnd.openxmlformats-officedocument.customXmlProperties+xml"/>
  <Override PartName="/customXml/itemProps21.xml" ContentType="application/vnd.openxmlformats-officedocument.customXmlProperties+xml"/>
  <Override PartName="/customXml/itemProps30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customXml/itemProps9.xml" ContentType="application/vnd.openxmlformats-officedocument.customXmlProperties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customXml/itemProps7.xml" ContentType="application/vnd.openxmlformats-officedocument.customXmlProperties+xml"/>
  <Override PartName="/customXml/itemProps39.xml" ContentType="application/vnd.openxmlformats-officedocument.customXmlProperties+xml"/>
  <Override PartName="/ppt/notesSlides/notesSlide6.xml" ContentType="application/vnd.openxmlformats-officedocument.presentationml.notesSlide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customXml/itemProps19.xml" ContentType="application/vnd.openxmlformats-officedocument.customXmlProperties+xml"/>
  <Override PartName="/customXml/itemProps28.xml" ContentType="application/vnd.openxmlformats-officedocument.customXmlProperties+xml"/>
  <Override PartName="/customXml/itemProps37.xml" ContentType="application/vnd.openxmlformats-officedocument.customXmlPropertie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customXml/itemProps26.xml" ContentType="application/vnd.openxmlformats-officedocument.customXml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customXml/itemProps3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customXml/itemProps8.xml" ContentType="application/vnd.openxmlformats-officedocument.customXmlPropertie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customXml/itemProps38.xml" ContentType="application/vnd.openxmlformats-officedocument.customXmlProperties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27.xml" ContentType="application/vnd.openxmlformats-officedocument.customXmlProperties+xml"/>
  <Override PartName="/ppt/slides/slide7.xml" ContentType="application/vnd.openxmlformats-officedocument.presentationml.slide+xml"/>
  <Override PartName="/ppt/notesSlides/notesSlide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0"/>
  </p:sldMasterIdLst>
  <p:notesMasterIdLst>
    <p:notesMasterId r:id="rId82"/>
  </p:notesMasterIdLst>
  <p:sldIdLst>
    <p:sldId id="256" r:id="rId41"/>
    <p:sldId id="333" r:id="rId42"/>
    <p:sldId id="334" r:id="rId43"/>
    <p:sldId id="265" r:id="rId44"/>
    <p:sldId id="266" r:id="rId45"/>
    <p:sldId id="267" r:id="rId46"/>
    <p:sldId id="269" r:id="rId47"/>
    <p:sldId id="270" r:id="rId48"/>
    <p:sldId id="271" r:id="rId49"/>
    <p:sldId id="272" r:id="rId50"/>
    <p:sldId id="274" r:id="rId51"/>
    <p:sldId id="276" r:id="rId52"/>
    <p:sldId id="278" r:id="rId53"/>
    <p:sldId id="280" r:id="rId54"/>
    <p:sldId id="283" r:id="rId55"/>
    <p:sldId id="288" r:id="rId56"/>
    <p:sldId id="289" r:id="rId57"/>
    <p:sldId id="290" r:id="rId58"/>
    <p:sldId id="292" r:id="rId59"/>
    <p:sldId id="294" r:id="rId60"/>
    <p:sldId id="295" r:id="rId61"/>
    <p:sldId id="296" r:id="rId62"/>
    <p:sldId id="298" r:id="rId63"/>
    <p:sldId id="302" r:id="rId64"/>
    <p:sldId id="303" r:id="rId65"/>
    <p:sldId id="305" r:id="rId66"/>
    <p:sldId id="306" r:id="rId67"/>
    <p:sldId id="307" r:id="rId68"/>
    <p:sldId id="309" r:id="rId69"/>
    <p:sldId id="313" r:id="rId70"/>
    <p:sldId id="314" r:id="rId71"/>
    <p:sldId id="317" r:id="rId72"/>
    <p:sldId id="318" r:id="rId73"/>
    <p:sldId id="321" r:id="rId74"/>
    <p:sldId id="322" r:id="rId75"/>
    <p:sldId id="324" r:id="rId76"/>
    <p:sldId id="325" r:id="rId77"/>
    <p:sldId id="326" r:id="rId78"/>
    <p:sldId id="329" r:id="rId79"/>
    <p:sldId id="331" r:id="rId80"/>
    <p:sldId id="332" r:id="rId81"/>
  </p:sldIdLst>
  <p:sldSz cx="12131675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78142" autoAdjust="0"/>
  </p:normalViewPr>
  <p:slideViewPr>
    <p:cSldViewPr>
      <p:cViewPr varScale="1">
        <p:scale>
          <a:sx n="89" d="100"/>
          <a:sy n="89" d="100"/>
        </p:scale>
        <p:origin x="-60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customXml" Target="../customXml/item26.xml"/><Relationship Id="rId39" Type="http://schemas.openxmlformats.org/officeDocument/2006/relationships/customXml" Target="../customXml/item39.xml"/><Relationship Id="rId21" Type="http://schemas.openxmlformats.org/officeDocument/2006/relationships/customXml" Target="../customXml/item21.xml"/><Relationship Id="rId34" Type="http://schemas.openxmlformats.org/officeDocument/2006/relationships/customXml" Target="../customXml/item34.xml"/><Relationship Id="rId42" Type="http://schemas.openxmlformats.org/officeDocument/2006/relationships/slide" Target="slides/slide2.xml"/><Relationship Id="rId47" Type="http://schemas.openxmlformats.org/officeDocument/2006/relationships/slide" Target="slides/slide7.xml"/><Relationship Id="rId50" Type="http://schemas.openxmlformats.org/officeDocument/2006/relationships/slide" Target="slides/slide10.xml"/><Relationship Id="rId55" Type="http://schemas.openxmlformats.org/officeDocument/2006/relationships/slide" Target="slides/slide15.xml"/><Relationship Id="rId63" Type="http://schemas.openxmlformats.org/officeDocument/2006/relationships/slide" Target="slides/slide23.xml"/><Relationship Id="rId68" Type="http://schemas.openxmlformats.org/officeDocument/2006/relationships/slide" Target="slides/slide28.xml"/><Relationship Id="rId76" Type="http://schemas.openxmlformats.org/officeDocument/2006/relationships/slide" Target="slides/slide36.xml"/><Relationship Id="rId84" Type="http://schemas.openxmlformats.org/officeDocument/2006/relationships/viewProps" Target="viewProps.xml"/><Relationship Id="rId7" Type="http://schemas.openxmlformats.org/officeDocument/2006/relationships/customXml" Target="../customXml/item7.xml"/><Relationship Id="rId71" Type="http://schemas.openxmlformats.org/officeDocument/2006/relationships/slide" Target="slides/slide31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customXml" Target="../customXml/item29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40" Type="http://schemas.openxmlformats.org/officeDocument/2006/relationships/slideMaster" Target="slideMasters/slideMaster1.xml"/><Relationship Id="rId45" Type="http://schemas.openxmlformats.org/officeDocument/2006/relationships/slide" Target="slides/slide5.xml"/><Relationship Id="rId53" Type="http://schemas.openxmlformats.org/officeDocument/2006/relationships/slide" Target="slides/slide13.xml"/><Relationship Id="rId58" Type="http://schemas.openxmlformats.org/officeDocument/2006/relationships/slide" Target="slides/slide18.xml"/><Relationship Id="rId66" Type="http://schemas.openxmlformats.org/officeDocument/2006/relationships/slide" Target="slides/slide26.xml"/><Relationship Id="rId74" Type="http://schemas.openxmlformats.org/officeDocument/2006/relationships/slide" Target="slides/slide34.xml"/><Relationship Id="rId79" Type="http://schemas.openxmlformats.org/officeDocument/2006/relationships/slide" Target="slides/slide39.xml"/><Relationship Id="rId5" Type="http://schemas.openxmlformats.org/officeDocument/2006/relationships/customXml" Target="../customXml/item5.xml"/><Relationship Id="rId61" Type="http://schemas.openxmlformats.org/officeDocument/2006/relationships/slide" Target="slides/slide21.xml"/><Relationship Id="rId82" Type="http://schemas.openxmlformats.org/officeDocument/2006/relationships/notesMaster" Target="notesMasters/notesMaster1.xml"/><Relationship Id="rId19" Type="http://schemas.openxmlformats.org/officeDocument/2006/relationships/customXml" Target="../customXml/item19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43" Type="http://schemas.openxmlformats.org/officeDocument/2006/relationships/slide" Target="slides/slide3.xml"/><Relationship Id="rId48" Type="http://schemas.openxmlformats.org/officeDocument/2006/relationships/slide" Target="slides/slide8.xml"/><Relationship Id="rId56" Type="http://schemas.openxmlformats.org/officeDocument/2006/relationships/slide" Target="slides/slide16.xml"/><Relationship Id="rId64" Type="http://schemas.openxmlformats.org/officeDocument/2006/relationships/slide" Target="slides/slide24.xml"/><Relationship Id="rId69" Type="http://schemas.openxmlformats.org/officeDocument/2006/relationships/slide" Target="slides/slide29.xml"/><Relationship Id="rId77" Type="http://schemas.openxmlformats.org/officeDocument/2006/relationships/slide" Target="slides/slide37.xml"/><Relationship Id="rId8" Type="http://schemas.openxmlformats.org/officeDocument/2006/relationships/customXml" Target="../customXml/item8.xml"/><Relationship Id="rId51" Type="http://schemas.openxmlformats.org/officeDocument/2006/relationships/slide" Target="slides/slide11.xml"/><Relationship Id="rId72" Type="http://schemas.openxmlformats.org/officeDocument/2006/relationships/slide" Target="slides/slide32.xml"/><Relationship Id="rId80" Type="http://schemas.openxmlformats.org/officeDocument/2006/relationships/slide" Target="slides/slide40.xml"/><Relationship Id="rId85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46" Type="http://schemas.openxmlformats.org/officeDocument/2006/relationships/slide" Target="slides/slide6.xml"/><Relationship Id="rId59" Type="http://schemas.openxmlformats.org/officeDocument/2006/relationships/slide" Target="slides/slide19.xml"/><Relationship Id="rId67" Type="http://schemas.openxmlformats.org/officeDocument/2006/relationships/slide" Target="slides/slide27.xml"/><Relationship Id="rId20" Type="http://schemas.openxmlformats.org/officeDocument/2006/relationships/customXml" Target="../customXml/item20.xml"/><Relationship Id="rId41" Type="http://schemas.openxmlformats.org/officeDocument/2006/relationships/slide" Target="slides/slide1.xml"/><Relationship Id="rId54" Type="http://schemas.openxmlformats.org/officeDocument/2006/relationships/slide" Target="slides/slide14.xml"/><Relationship Id="rId62" Type="http://schemas.openxmlformats.org/officeDocument/2006/relationships/slide" Target="slides/slide22.xml"/><Relationship Id="rId70" Type="http://schemas.openxmlformats.org/officeDocument/2006/relationships/slide" Target="slides/slide30.xml"/><Relationship Id="rId75" Type="http://schemas.openxmlformats.org/officeDocument/2006/relationships/slide" Target="slides/slide35.xml"/><Relationship Id="rId83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slide" Target="slides/slide9.xml"/><Relationship Id="rId57" Type="http://schemas.openxmlformats.org/officeDocument/2006/relationships/slide" Target="slides/slide17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slide" Target="slides/slide4.xml"/><Relationship Id="rId52" Type="http://schemas.openxmlformats.org/officeDocument/2006/relationships/slide" Target="slides/slide12.xml"/><Relationship Id="rId60" Type="http://schemas.openxmlformats.org/officeDocument/2006/relationships/slide" Target="slides/slide20.xml"/><Relationship Id="rId65" Type="http://schemas.openxmlformats.org/officeDocument/2006/relationships/slide" Target="slides/slide25.xml"/><Relationship Id="rId73" Type="http://schemas.openxmlformats.org/officeDocument/2006/relationships/slide" Target="slides/slide33.xml"/><Relationship Id="rId78" Type="http://schemas.openxmlformats.org/officeDocument/2006/relationships/slide" Target="slides/slide38.xml"/><Relationship Id="rId81" Type="http://schemas.openxmlformats.org/officeDocument/2006/relationships/slide" Target="slides/slide41.xml"/><Relationship Id="rId86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49.wmf"/><Relationship Id="rId3" Type="http://schemas.openxmlformats.org/officeDocument/2006/relationships/image" Target="../media/image44.wmf"/><Relationship Id="rId7" Type="http://schemas.openxmlformats.org/officeDocument/2006/relationships/image" Target="../media/image48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Relationship Id="rId6" Type="http://schemas.openxmlformats.org/officeDocument/2006/relationships/image" Target="../media/image47.wmf"/><Relationship Id="rId5" Type="http://schemas.openxmlformats.org/officeDocument/2006/relationships/image" Target="../media/image46.wmf"/><Relationship Id="rId4" Type="http://schemas.openxmlformats.org/officeDocument/2006/relationships/image" Target="../media/image45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57.wmf"/><Relationship Id="rId3" Type="http://schemas.openxmlformats.org/officeDocument/2006/relationships/image" Target="../media/image52.wmf"/><Relationship Id="rId7" Type="http://schemas.openxmlformats.org/officeDocument/2006/relationships/image" Target="../media/image56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Relationship Id="rId6" Type="http://schemas.openxmlformats.org/officeDocument/2006/relationships/image" Target="../media/image55.wmf"/><Relationship Id="rId5" Type="http://schemas.openxmlformats.org/officeDocument/2006/relationships/image" Target="../media/image54.wmf"/><Relationship Id="rId10" Type="http://schemas.openxmlformats.org/officeDocument/2006/relationships/image" Target="../media/image59.wmf"/><Relationship Id="rId4" Type="http://schemas.openxmlformats.org/officeDocument/2006/relationships/image" Target="../media/image53.wmf"/><Relationship Id="rId9" Type="http://schemas.openxmlformats.org/officeDocument/2006/relationships/image" Target="../media/image58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3.wmf"/><Relationship Id="rId2" Type="http://schemas.openxmlformats.org/officeDocument/2006/relationships/image" Target="../media/image62.wmf"/><Relationship Id="rId1" Type="http://schemas.openxmlformats.org/officeDocument/2006/relationships/image" Target="../media/image61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71.wmf"/><Relationship Id="rId13" Type="http://schemas.openxmlformats.org/officeDocument/2006/relationships/image" Target="../media/image76.wmf"/><Relationship Id="rId3" Type="http://schemas.openxmlformats.org/officeDocument/2006/relationships/image" Target="../media/image66.wmf"/><Relationship Id="rId7" Type="http://schemas.openxmlformats.org/officeDocument/2006/relationships/image" Target="../media/image70.wmf"/><Relationship Id="rId12" Type="http://schemas.openxmlformats.org/officeDocument/2006/relationships/image" Target="../media/image75.wmf"/><Relationship Id="rId2" Type="http://schemas.openxmlformats.org/officeDocument/2006/relationships/image" Target="../media/image65.wmf"/><Relationship Id="rId1" Type="http://schemas.openxmlformats.org/officeDocument/2006/relationships/image" Target="../media/image64.wmf"/><Relationship Id="rId6" Type="http://schemas.openxmlformats.org/officeDocument/2006/relationships/image" Target="../media/image69.wmf"/><Relationship Id="rId11" Type="http://schemas.openxmlformats.org/officeDocument/2006/relationships/image" Target="../media/image74.wmf"/><Relationship Id="rId5" Type="http://schemas.openxmlformats.org/officeDocument/2006/relationships/image" Target="../media/image68.wmf"/><Relationship Id="rId10" Type="http://schemas.openxmlformats.org/officeDocument/2006/relationships/image" Target="../media/image73.wmf"/><Relationship Id="rId4" Type="http://schemas.openxmlformats.org/officeDocument/2006/relationships/image" Target="../media/image67.wmf"/><Relationship Id="rId9" Type="http://schemas.openxmlformats.org/officeDocument/2006/relationships/image" Target="../media/image72.wmf"/></Relationships>
</file>

<file path=ppt/drawings/_rels/vmlDrawing14.vml.rels><?xml version="1.0" encoding="UTF-8" standalone="yes"?>
<Relationships xmlns="http://schemas.openxmlformats.org/package/2006/relationships"><Relationship Id="rId8" Type="http://schemas.openxmlformats.org/officeDocument/2006/relationships/image" Target="../media/image84.wmf"/><Relationship Id="rId3" Type="http://schemas.openxmlformats.org/officeDocument/2006/relationships/image" Target="../media/image79.wmf"/><Relationship Id="rId7" Type="http://schemas.openxmlformats.org/officeDocument/2006/relationships/image" Target="../media/image83.wmf"/><Relationship Id="rId2" Type="http://schemas.openxmlformats.org/officeDocument/2006/relationships/image" Target="../media/image78.wmf"/><Relationship Id="rId1" Type="http://schemas.openxmlformats.org/officeDocument/2006/relationships/image" Target="../media/image77.wmf"/><Relationship Id="rId6" Type="http://schemas.openxmlformats.org/officeDocument/2006/relationships/image" Target="../media/image82.wmf"/><Relationship Id="rId5" Type="http://schemas.openxmlformats.org/officeDocument/2006/relationships/image" Target="../media/image81.wmf"/><Relationship Id="rId4" Type="http://schemas.openxmlformats.org/officeDocument/2006/relationships/image" Target="../media/image80.wmf"/><Relationship Id="rId9" Type="http://schemas.openxmlformats.org/officeDocument/2006/relationships/image" Target="../media/image85.w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95.wmf"/><Relationship Id="rId3" Type="http://schemas.openxmlformats.org/officeDocument/2006/relationships/image" Target="../media/image90.wmf"/><Relationship Id="rId7" Type="http://schemas.openxmlformats.org/officeDocument/2006/relationships/image" Target="../media/image94.wmf"/><Relationship Id="rId12" Type="http://schemas.openxmlformats.org/officeDocument/2006/relationships/image" Target="../media/image99.wmf"/><Relationship Id="rId2" Type="http://schemas.openxmlformats.org/officeDocument/2006/relationships/image" Target="../media/image89.wmf"/><Relationship Id="rId1" Type="http://schemas.openxmlformats.org/officeDocument/2006/relationships/image" Target="../media/image88.wmf"/><Relationship Id="rId6" Type="http://schemas.openxmlformats.org/officeDocument/2006/relationships/image" Target="../media/image93.wmf"/><Relationship Id="rId11" Type="http://schemas.openxmlformats.org/officeDocument/2006/relationships/image" Target="../media/image98.wmf"/><Relationship Id="rId5" Type="http://schemas.openxmlformats.org/officeDocument/2006/relationships/image" Target="../media/image92.wmf"/><Relationship Id="rId10" Type="http://schemas.openxmlformats.org/officeDocument/2006/relationships/image" Target="../media/image97.wmf"/><Relationship Id="rId4" Type="http://schemas.openxmlformats.org/officeDocument/2006/relationships/image" Target="../media/image91.wmf"/><Relationship Id="rId9" Type="http://schemas.openxmlformats.org/officeDocument/2006/relationships/image" Target="../media/image96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wmf"/><Relationship Id="rId7" Type="http://schemas.openxmlformats.org/officeDocument/2006/relationships/image" Target="../media/image106.wmf"/><Relationship Id="rId2" Type="http://schemas.openxmlformats.org/officeDocument/2006/relationships/image" Target="../media/image101.wmf"/><Relationship Id="rId1" Type="http://schemas.openxmlformats.org/officeDocument/2006/relationships/image" Target="../media/image100.wmf"/><Relationship Id="rId6" Type="http://schemas.openxmlformats.org/officeDocument/2006/relationships/image" Target="../media/image105.wmf"/><Relationship Id="rId5" Type="http://schemas.openxmlformats.org/officeDocument/2006/relationships/image" Target="../media/image104.wmf"/><Relationship Id="rId4" Type="http://schemas.openxmlformats.org/officeDocument/2006/relationships/image" Target="../media/image10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6" Type="http://schemas.openxmlformats.org/officeDocument/2006/relationships/image" Target="../media/image20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4" Type="http://schemas.openxmlformats.org/officeDocument/2006/relationships/image" Target="../media/image24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7" Type="http://schemas.openxmlformats.org/officeDocument/2006/relationships/image" Target="../media/image39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6" Type="http://schemas.openxmlformats.org/officeDocument/2006/relationships/image" Target="../media/image38.wmf"/><Relationship Id="rId5" Type="http://schemas.openxmlformats.org/officeDocument/2006/relationships/image" Target="../media/image37.wmf"/><Relationship Id="rId4" Type="http://schemas.openxmlformats.org/officeDocument/2006/relationships/image" Target="../media/image36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"/>
            <a:ext cx="12131675" cy="1339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E:\2017与2018年工作文件\2017与2018图书制作文件\3·2项目\2018年工作文件\2019版32一轮制作文件\2019版一轮PPT模板\2019版32一轮PPT模板(终稿)+-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"/>
            <a:ext cx="12131675" cy="68863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99595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总纲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20088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总纲目录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766858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教材研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8939343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教材研读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86343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考点突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939385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考点突破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619471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6584" y="274679"/>
            <a:ext cx="10918508" cy="114315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6584" y="1600424"/>
            <a:ext cx="10918508" cy="45265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6584" y="6357239"/>
            <a:ext cx="2830724" cy="36517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44989" y="6357239"/>
            <a:ext cx="3841697" cy="36517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94368" y="6357239"/>
            <a:ext cx="2830724" cy="36517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48071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12" Type="http://schemas.openxmlformats.org/officeDocument/2006/relationships/slide" Target="../slides/slide16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slide" Target="../slides/slide4.xml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E:\2017与2018年工作文件\2017与2018图书制作文件\3·2项目\2018年工作文件\2019版32一轮制作文件\2019版一轮PPT模板\2019版32一轮PPT模板-02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-6574"/>
            <a:ext cx="12131675" cy="6839903"/>
          </a:xfrm>
          <a:prstGeom prst="rect">
            <a:avLst/>
          </a:prstGeom>
          <a:noFill/>
        </p:spPr>
      </p:pic>
      <p:pic>
        <p:nvPicPr>
          <p:cNvPr id="10" name="Picture 3" descr="E:\2017年工作文件\2017图书制作文件\3·2项目\2019版32 学考与选考浙江版\32选考ppt设计制作参考\2019版32一轮PPT模板(终稿)-06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463934" y="285044"/>
            <a:ext cx="3704794" cy="437094"/>
          </a:xfrm>
          <a:prstGeom prst="rect">
            <a:avLst/>
          </a:prstGeom>
          <a:noFill/>
        </p:spPr>
      </p:pic>
      <p:grpSp>
        <p:nvGrpSpPr>
          <p:cNvPr id="2" name="组合 38"/>
          <p:cNvGrpSpPr/>
          <p:nvPr/>
        </p:nvGrpSpPr>
        <p:grpSpPr>
          <a:xfrm>
            <a:off x="10415854" y="-1260251"/>
            <a:ext cx="1427409" cy="1203315"/>
            <a:chOff x="7870558" y="-1072311"/>
            <a:chExt cx="936105" cy="566538"/>
          </a:xfrm>
        </p:grpSpPr>
        <p:sp>
          <p:nvSpPr>
            <p:cNvPr id="8" name="圆角矩形 7"/>
            <p:cNvSpPr/>
            <p:nvPr userDrawn="1"/>
          </p:nvSpPr>
          <p:spPr>
            <a:xfrm>
              <a:off x="7908925" y="-1043708"/>
              <a:ext cx="833140" cy="537935"/>
            </a:xfrm>
            <a:prstGeom prst="roundRect">
              <a:avLst/>
            </a:prstGeom>
            <a:solidFill>
              <a:srgbClr val="FFC00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216225" rtl="0" eaLnBrk="1" latinLnBrk="0" hangingPunct="1"/>
              <a:endParaRPr lang="zh-CN" altLang="en-US" sz="2394" kern="1200" dirty="0">
                <a:ln>
                  <a:solidFill>
                    <a:srgbClr val="00B0F0"/>
                  </a:solidFill>
                </a:ln>
                <a:solidFill>
                  <a:schemeClr val="lt1"/>
                </a:solidFill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9" name="TextBox 8"/>
            <p:cNvSpPr txBox="1"/>
            <p:nvPr userDrawn="1"/>
          </p:nvSpPr>
          <p:spPr>
            <a:xfrm>
              <a:off x="7870558" y="-1072311"/>
              <a:ext cx="936105" cy="5665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0" action="ppaction://hlinksldjump"/>
                </a:rPr>
                <a:t>总纲目录</a:t>
              </a:r>
              <a:endParaRPr lang="en-US" altLang="zh-CN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1" action="ppaction://hlinksldjump"/>
                </a:rPr>
                <a:t>教材研读</a:t>
              </a:r>
              <a:endParaRPr lang="en-US" altLang="zh-CN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2" action="ppaction://hlinksldjump"/>
                </a:rPr>
                <a:t>考点突破</a:t>
              </a:r>
              <a:endParaRPr lang="zh-CN" altLang="en-US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436558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栏目索引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-17582" y="576084"/>
            <a:ext cx="8547683" cy="18430"/>
          </a:xfrm>
          <a:prstGeom prst="line">
            <a:avLst/>
          </a:prstGeom>
          <a:ln>
            <a:solidFill>
              <a:srgbClr val="E275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090611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-0.14467 L 0.004 0.29723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-0.07269 L 0.004 -0.38773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  <p:txStyles>
    <p:titleStyle>
      <a:lvl1pPr algn="ctr" defTabSz="1216225" rtl="0" eaLnBrk="1" latinLnBrk="0" hangingPunct="1">
        <a:spcBef>
          <a:spcPct val="0"/>
        </a:spcBef>
        <a:buNone/>
        <a:defRPr sz="585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6084" indent="-456084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4256" kern="1200">
          <a:solidFill>
            <a:schemeClr val="tx1"/>
          </a:solidFill>
          <a:latin typeface="+mn-lt"/>
          <a:ea typeface="+mn-ea"/>
          <a:cs typeface="+mn-cs"/>
        </a:defRPr>
      </a:lvl1pPr>
      <a:lvl2pPr marL="988182" indent="-380069" algn="l" defTabSz="121622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24" kern="1200">
          <a:solidFill>
            <a:schemeClr val="tx1"/>
          </a:solidFill>
          <a:latin typeface="+mn-lt"/>
          <a:ea typeface="+mn-ea"/>
          <a:cs typeface="+mn-cs"/>
        </a:defRPr>
      </a:lvl2pPr>
      <a:lvl3pPr marL="1520281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3192" kern="1200">
          <a:solidFill>
            <a:schemeClr val="tx1"/>
          </a:solidFill>
          <a:latin typeface="+mn-lt"/>
          <a:ea typeface="+mn-ea"/>
          <a:cs typeface="+mn-cs"/>
        </a:defRPr>
      </a:lvl3pPr>
      <a:lvl4pPr marL="2128393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0" kern="1200">
          <a:solidFill>
            <a:schemeClr val="tx1"/>
          </a:solidFill>
          <a:latin typeface="+mn-lt"/>
          <a:ea typeface="+mn-ea"/>
          <a:cs typeface="+mn-cs"/>
        </a:defRPr>
      </a:lvl4pPr>
      <a:lvl5pPr marL="2736506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»"/>
        <a:defRPr sz="2660" kern="1200">
          <a:solidFill>
            <a:schemeClr val="tx1"/>
          </a:solidFill>
          <a:latin typeface="+mn-lt"/>
          <a:ea typeface="+mn-ea"/>
          <a:cs typeface="+mn-cs"/>
        </a:defRPr>
      </a:lvl5pPr>
      <a:lvl6pPr marL="3344619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6pPr>
      <a:lvl7pPr marL="3952729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7pPr>
      <a:lvl8pPr marL="4559997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8pPr>
      <a:lvl9pPr marL="5168110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1pPr>
      <a:lvl2pPr marL="608113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2pPr>
      <a:lvl3pPr marL="1216225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3pPr>
      <a:lvl4pPr marL="1824337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4pPr>
      <a:lvl5pPr marL="2432448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5pPr>
      <a:lvl6pPr marL="3040561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6pPr>
      <a:lvl7pPr marL="3648674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7pPr>
      <a:lvl8pPr marL="4256786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8pPr>
      <a:lvl9pPr marL="4864052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customXml" Target="../../customXml/item19.xml"/><Relationship Id="rId5" Type="http://schemas.openxmlformats.org/officeDocument/2006/relationships/image" Target="../media/image6.png"/><Relationship Id="rId4" Type="http://schemas.openxmlformats.org/officeDocument/2006/relationships/hyperlink" Target="http://www.mzwhzx.cn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31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5.bin"/><Relationship Id="rId2" Type="http://schemas.openxmlformats.org/officeDocument/2006/relationships/customXml" Target="../../customXml/item23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10" Type="http://schemas.openxmlformats.org/officeDocument/2006/relationships/oleObject" Target="../embeddings/oleObject8.bin"/><Relationship Id="rId4" Type="http://schemas.openxmlformats.org/officeDocument/2006/relationships/notesSlide" Target="../notesSlides/notesSlide11.xml"/><Relationship Id="rId9" Type="http://schemas.openxmlformats.org/officeDocument/2006/relationships/oleObject" Target="../embeddings/oleObject7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3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1.bin"/><Relationship Id="rId2" Type="http://schemas.openxmlformats.org/officeDocument/2006/relationships/customXml" Target="../../customXml/item2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0.bin"/><Relationship Id="rId5" Type="http://schemas.openxmlformats.org/officeDocument/2006/relationships/oleObject" Target="../embeddings/oleObject9.bin"/><Relationship Id="rId10" Type="http://schemas.openxmlformats.org/officeDocument/2006/relationships/image" Target="../media/image25.png"/><Relationship Id="rId4" Type="http://schemas.openxmlformats.org/officeDocument/2006/relationships/notesSlide" Target="../notesSlides/notesSlide14.xml"/><Relationship Id="rId9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34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4.bin"/><Relationship Id="rId5" Type="http://schemas.openxmlformats.org/officeDocument/2006/relationships/oleObject" Target="../embeddings/oleObject13.bin"/><Relationship Id="rId4" Type="http://schemas.openxmlformats.org/officeDocument/2006/relationships/notesSlide" Target="../notesSlides/notesSl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0.xml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4.xml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6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15.bin"/><Relationship Id="rId4" Type="http://schemas.openxmlformats.org/officeDocument/2006/relationships/notesSlide" Target="../notesSlides/notesSlide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14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2.png"/><Relationship Id="rId5" Type="http://schemas.openxmlformats.org/officeDocument/2006/relationships/oleObject" Target="../embeddings/oleObject16.bin"/><Relationship Id="rId4" Type="http://schemas.openxmlformats.org/officeDocument/2006/relationships/notesSlide" Target="../notesSlides/notesSlide2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9.bin"/><Relationship Id="rId2" Type="http://schemas.openxmlformats.org/officeDocument/2006/relationships/customXml" Target="../../customXml/item29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8.bin"/><Relationship Id="rId11" Type="http://schemas.openxmlformats.org/officeDocument/2006/relationships/oleObject" Target="../embeddings/oleObject23.bin"/><Relationship Id="rId5" Type="http://schemas.openxmlformats.org/officeDocument/2006/relationships/oleObject" Target="../embeddings/oleObject17.bin"/><Relationship Id="rId10" Type="http://schemas.openxmlformats.org/officeDocument/2006/relationships/oleObject" Target="../embeddings/oleObject22.bin"/><Relationship Id="rId4" Type="http://schemas.openxmlformats.org/officeDocument/2006/relationships/notesSlide" Target="../notesSlides/notesSlide23.xml"/><Relationship Id="rId9" Type="http://schemas.openxmlformats.org/officeDocument/2006/relationships/oleObject" Target="../embeddings/oleObject21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3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5.bin"/><Relationship Id="rId5" Type="http://schemas.openxmlformats.org/officeDocument/2006/relationships/oleObject" Target="../embeddings/oleObject24.bin"/><Relationship Id="rId4" Type="http://schemas.openxmlformats.org/officeDocument/2006/relationships/notesSlide" Target="../notesSlides/notesSlide25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28.bin"/><Relationship Id="rId12" Type="http://schemas.openxmlformats.org/officeDocument/2006/relationships/oleObject" Target="../embeddings/oleObject33.bin"/><Relationship Id="rId2" Type="http://schemas.openxmlformats.org/officeDocument/2006/relationships/customXml" Target="../../customXml/item10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7.bin"/><Relationship Id="rId11" Type="http://schemas.openxmlformats.org/officeDocument/2006/relationships/oleObject" Target="../embeddings/oleObject32.bin"/><Relationship Id="rId5" Type="http://schemas.openxmlformats.org/officeDocument/2006/relationships/oleObject" Target="../embeddings/oleObject26.bin"/><Relationship Id="rId10" Type="http://schemas.openxmlformats.org/officeDocument/2006/relationships/oleObject" Target="../embeddings/oleObject31.bin"/><Relationship Id="rId4" Type="http://schemas.openxmlformats.org/officeDocument/2006/relationships/notesSlide" Target="../notesSlides/notesSlide26.xml"/><Relationship Id="rId9" Type="http://schemas.openxmlformats.org/officeDocument/2006/relationships/oleObject" Target="../embeddings/oleObject30.bin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.bin"/><Relationship Id="rId13" Type="http://schemas.openxmlformats.org/officeDocument/2006/relationships/oleObject" Target="../embeddings/oleObject42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36.bin"/><Relationship Id="rId12" Type="http://schemas.openxmlformats.org/officeDocument/2006/relationships/oleObject" Target="../embeddings/oleObject41.bin"/><Relationship Id="rId2" Type="http://schemas.openxmlformats.org/officeDocument/2006/relationships/customXml" Target="../../customXml/item15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35.bin"/><Relationship Id="rId11" Type="http://schemas.openxmlformats.org/officeDocument/2006/relationships/oleObject" Target="../embeddings/oleObject40.bin"/><Relationship Id="rId5" Type="http://schemas.openxmlformats.org/officeDocument/2006/relationships/oleObject" Target="../embeddings/oleObject34.bin"/><Relationship Id="rId10" Type="http://schemas.openxmlformats.org/officeDocument/2006/relationships/oleObject" Target="../embeddings/oleObject39.bin"/><Relationship Id="rId4" Type="http://schemas.openxmlformats.org/officeDocument/2006/relationships/notesSlide" Target="../notesSlides/notesSlide27.xml"/><Relationship Id="rId9" Type="http://schemas.openxmlformats.org/officeDocument/2006/relationships/oleObject" Target="../embeddings/oleObject38.bin"/><Relationship Id="rId14" Type="http://schemas.openxmlformats.org/officeDocument/2006/relationships/oleObject" Target="../embeddings/oleObject43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6.xml"/><Relationship Id="rId4" Type="http://schemas.openxmlformats.org/officeDocument/2006/relationships/image" Target="../media/image6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46.bin"/><Relationship Id="rId2" Type="http://schemas.openxmlformats.org/officeDocument/2006/relationships/customXml" Target="../../customXml/item25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45.bin"/><Relationship Id="rId5" Type="http://schemas.openxmlformats.org/officeDocument/2006/relationships/oleObject" Target="../embeddings/oleObject44.bin"/><Relationship Id="rId4" Type="http://schemas.openxmlformats.org/officeDocument/2006/relationships/notesSlide" Target="../notesSlides/notesSlide30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0.bin"/><Relationship Id="rId13" Type="http://schemas.openxmlformats.org/officeDocument/2006/relationships/oleObject" Target="../embeddings/oleObject55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49.bin"/><Relationship Id="rId12" Type="http://schemas.openxmlformats.org/officeDocument/2006/relationships/oleObject" Target="../embeddings/oleObject54.bin"/><Relationship Id="rId17" Type="http://schemas.openxmlformats.org/officeDocument/2006/relationships/oleObject" Target="../embeddings/oleObject59.bin"/><Relationship Id="rId2" Type="http://schemas.openxmlformats.org/officeDocument/2006/relationships/customXml" Target="../../customXml/item18.xml"/><Relationship Id="rId16" Type="http://schemas.openxmlformats.org/officeDocument/2006/relationships/oleObject" Target="../embeddings/oleObject58.bin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48.bin"/><Relationship Id="rId11" Type="http://schemas.openxmlformats.org/officeDocument/2006/relationships/oleObject" Target="../embeddings/oleObject53.bin"/><Relationship Id="rId5" Type="http://schemas.openxmlformats.org/officeDocument/2006/relationships/oleObject" Target="../embeddings/oleObject47.bin"/><Relationship Id="rId15" Type="http://schemas.openxmlformats.org/officeDocument/2006/relationships/oleObject" Target="../embeddings/oleObject57.bin"/><Relationship Id="rId10" Type="http://schemas.openxmlformats.org/officeDocument/2006/relationships/oleObject" Target="../embeddings/oleObject52.bin"/><Relationship Id="rId4" Type="http://schemas.openxmlformats.org/officeDocument/2006/relationships/notesSlide" Target="../notesSlides/notesSlide31.xml"/><Relationship Id="rId9" Type="http://schemas.openxmlformats.org/officeDocument/2006/relationships/oleObject" Target="../embeddings/oleObject51.bin"/><Relationship Id="rId14" Type="http://schemas.openxmlformats.org/officeDocument/2006/relationships/oleObject" Target="../embeddings/oleObject56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1.bin"/><Relationship Id="rId13" Type="http://schemas.openxmlformats.org/officeDocument/2006/relationships/oleObject" Target="../embeddings/oleObject66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60.bin"/><Relationship Id="rId12" Type="http://schemas.openxmlformats.org/officeDocument/2006/relationships/oleObject" Target="../embeddings/oleObject65.bin"/><Relationship Id="rId2" Type="http://schemas.openxmlformats.org/officeDocument/2006/relationships/customXml" Target="../../customXml/item27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87.jpeg"/><Relationship Id="rId11" Type="http://schemas.openxmlformats.org/officeDocument/2006/relationships/oleObject" Target="../embeddings/oleObject64.bin"/><Relationship Id="rId5" Type="http://schemas.openxmlformats.org/officeDocument/2006/relationships/image" Target="../media/image86.jpeg"/><Relationship Id="rId15" Type="http://schemas.openxmlformats.org/officeDocument/2006/relationships/oleObject" Target="../embeddings/oleObject68.bin"/><Relationship Id="rId10" Type="http://schemas.openxmlformats.org/officeDocument/2006/relationships/oleObject" Target="../embeddings/oleObject63.bin"/><Relationship Id="rId4" Type="http://schemas.openxmlformats.org/officeDocument/2006/relationships/notesSlide" Target="../notesSlides/notesSlide37.xml"/><Relationship Id="rId9" Type="http://schemas.openxmlformats.org/officeDocument/2006/relationships/oleObject" Target="../embeddings/oleObject62.bin"/><Relationship Id="rId14" Type="http://schemas.openxmlformats.org/officeDocument/2006/relationships/oleObject" Target="../embeddings/oleObject67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2.bin"/><Relationship Id="rId13" Type="http://schemas.openxmlformats.org/officeDocument/2006/relationships/oleObject" Target="../embeddings/oleObject77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71.bin"/><Relationship Id="rId12" Type="http://schemas.openxmlformats.org/officeDocument/2006/relationships/oleObject" Target="../embeddings/oleObject76.bin"/><Relationship Id="rId2" Type="http://schemas.openxmlformats.org/officeDocument/2006/relationships/customXml" Target="../../customXml/item17.xml"/><Relationship Id="rId16" Type="http://schemas.openxmlformats.org/officeDocument/2006/relationships/oleObject" Target="../embeddings/oleObject80.bin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70.bin"/><Relationship Id="rId11" Type="http://schemas.openxmlformats.org/officeDocument/2006/relationships/oleObject" Target="../embeddings/oleObject75.bin"/><Relationship Id="rId5" Type="http://schemas.openxmlformats.org/officeDocument/2006/relationships/oleObject" Target="../embeddings/oleObject69.bin"/><Relationship Id="rId15" Type="http://schemas.openxmlformats.org/officeDocument/2006/relationships/oleObject" Target="../embeddings/oleObject79.bin"/><Relationship Id="rId10" Type="http://schemas.openxmlformats.org/officeDocument/2006/relationships/oleObject" Target="../embeddings/oleObject74.bin"/><Relationship Id="rId4" Type="http://schemas.openxmlformats.org/officeDocument/2006/relationships/notesSlide" Target="../notesSlides/notesSlide38.xml"/><Relationship Id="rId9" Type="http://schemas.openxmlformats.org/officeDocument/2006/relationships/oleObject" Target="../embeddings/oleObject73.bin"/><Relationship Id="rId14" Type="http://schemas.openxmlformats.org/officeDocument/2006/relationships/oleObject" Target="../embeddings/oleObject78.bin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4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83.bin"/><Relationship Id="rId2" Type="http://schemas.openxmlformats.org/officeDocument/2006/relationships/customXml" Target="../../customXml/item12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82.bin"/><Relationship Id="rId11" Type="http://schemas.openxmlformats.org/officeDocument/2006/relationships/oleObject" Target="../embeddings/oleObject87.bin"/><Relationship Id="rId5" Type="http://schemas.openxmlformats.org/officeDocument/2006/relationships/oleObject" Target="../embeddings/oleObject81.bin"/><Relationship Id="rId10" Type="http://schemas.openxmlformats.org/officeDocument/2006/relationships/oleObject" Target="../embeddings/oleObject86.bin"/><Relationship Id="rId4" Type="http://schemas.openxmlformats.org/officeDocument/2006/relationships/notesSlide" Target="../notesSlides/notesSlide39.xml"/><Relationship Id="rId9" Type="http://schemas.openxmlformats.org/officeDocument/2006/relationships/oleObject" Target="../embeddings/oleObject85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8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3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37.xml"/><Relationship Id="rId6" Type="http://schemas.openxmlformats.org/officeDocument/2006/relationships/image" Target="../media/image9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customXml" Target="../../customXml/item9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customXml" Target="../../customXml/item11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2.bin"/><Relationship Id="rId4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/>
        </p:nvSpPr>
        <p:spPr bwMode="auto">
          <a:xfrm>
            <a:off x="1136615" y="2196133"/>
            <a:ext cx="10240106" cy="881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endParaRPr lang="en-US" altLang="zh-CN" sz="5500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defRPr/>
            </a:pPr>
            <a:r>
              <a:rPr lang="zh-CN" altLang="en-US" sz="5500" b="1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第三节</a:t>
            </a:r>
            <a:r>
              <a:rPr lang="zh-CN" altLang="en-US" sz="5500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zh-CN" altLang="en-US" sz="5500" b="1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函数的奇偶性与周期性</a:t>
            </a:r>
            <a:endParaRPr lang="zh-CN" altLang="en-US" sz="5500" b="1" kern="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defRPr/>
            </a:pPr>
            <a:endParaRPr lang="zh-CN" altLang="en-US" sz="5500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Picture 3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01901" y="3777459"/>
            <a:ext cx="7621588" cy="2400300"/>
          </a:xfrm>
          <a:prstGeom prst="rect">
            <a:avLst/>
          </a:prstGeom>
          <a:noFill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295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(5)若函数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)是偶函数,其图象关于直线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对称,则其周期为2|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|;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(6)若函数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)是奇函数,其图象关于直线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对称,则其周期为4|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|.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384614"/>
            <a:ext cx="11340000" cy="45337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判断正误(正确的打“√”,错误的打“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✕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∈(0,+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)是偶函数.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 ✕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(2)偶函数的图象不一定过原点,奇函数的图象一定过原点.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 ✕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(3)如果函数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)为定义域相同的偶函数,则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)是偶函数.</a:t>
            </a:r>
            <a:r>
              <a:rPr dirty="0"/>
              <a:t/>
            </a:r>
            <a:br>
              <a:rPr dirty="0"/>
            </a:b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 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√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)是偶函数,则函数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)关于直线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对称.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√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是函数的一个周期,则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nT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∈Z,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0)也是函数的周期.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√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　)</a:t>
            </a:r>
            <a:endParaRPr lang="zh-CN" altLang="en-US" dirty="0"/>
          </a:p>
        </p:txBody>
      </p:sp>
      <p:pic>
        <p:nvPicPr>
          <p:cNvPr id="3" name="Picture 1" descr="C:\Users\Administrator\AppData\Roaming\Tencent\Users\1121595815\QQ\WinTemp\RichOle\QJS8PEC60YWH_56N)HI]JHU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9359" y="700889"/>
            <a:ext cx="2276475" cy="609600"/>
          </a:xfrm>
          <a:prstGeom prst="rect">
            <a:avLst/>
          </a:prstGeom>
          <a:noFill/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6351589" y="2134385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10209241" y="2777327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1350929" y="4063211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10280679" y="4706153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10352117" y="5349095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295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下列函数中为偶函数的是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B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B.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C.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=|ln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　    D.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5562921" y="1062815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TextBox 2"/>
          <p:cNvSpPr txBox="1"/>
          <p:nvPr/>
        </p:nvSpPr>
        <p:spPr>
          <a:xfrm>
            <a:off x="692400" y="2420137"/>
            <a:ext cx="11340000" cy="1295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B    A中函数为奇函数,B中函数为偶函数,C与D中函数均为非奇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非偶函数,故选B.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4678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已知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是定义在[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-1,2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]上的偶函数,那么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的值是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B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A.-</a:t>
            </a:r>
            <a:r>
              <a:rPr lang="zh-CN" altLang="en-US" sz="3553" kern="0" spc="-18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B.</a:t>
            </a:r>
            <a:r>
              <a:rPr lang="zh-CN" altLang="en-US" sz="3553" kern="0" spc="-18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C.</a:t>
            </a:r>
            <a:r>
              <a:rPr lang="zh-CN" altLang="en-US" sz="3553" kern="0" spc="-16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D.-</a:t>
            </a:r>
            <a:r>
              <a:rPr lang="zh-CN" altLang="en-US" sz="3553" kern="0" spc="-16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005164" y="1654561"/>
          <a:ext cx="219075" cy="752474"/>
        </p:xfrm>
        <a:graphic>
          <a:graphicData uri="http://schemas.openxmlformats.org/presentationml/2006/ole">
            <p:oleObj spid="_x0000_s3074" name="Equation" r:id="rId5" imgW="220800" imgH="75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263855" y="1654561"/>
          <a:ext cx="219075" cy="752474"/>
        </p:xfrm>
        <a:graphic>
          <a:graphicData uri="http://schemas.openxmlformats.org/presentationml/2006/ole">
            <p:oleObj spid="_x0000_s3075" name="Equation" r:id="rId6" imgW="220800" imgH="758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522546" y="1654561"/>
          <a:ext cx="238124" cy="752474"/>
        </p:xfrm>
        <a:graphic>
          <a:graphicData uri="http://schemas.openxmlformats.org/presentationml/2006/ole">
            <p:oleObj spid="_x0000_s3076" name="Equation" r:id="rId7" imgW="240000" imgH="758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938636" y="1654561"/>
          <a:ext cx="238125" cy="752475"/>
        </p:xfrm>
        <a:graphic>
          <a:graphicData uri="http://schemas.openxmlformats.org/presentationml/2006/ole">
            <p:oleObj spid="_x0000_s3077" name="Equation" r:id="rId8" imgW="240000" imgH="758400" progId="Equation.DSMT4">
              <p:embed/>
            </p:oleObj>
          </a:graphicData>
        </a:graphic>
      </p:graphicFrame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10852183" y="1062815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40000" y="2705889"/>
            <a:ext cx="11340000" cy="1507036"/>
            <a:chOff x="540000" y="900000"/>
            <a:chExt cx="11340000" cy="1507036"/>
          </a:xfrm>
        </p:grpSpPr>
        <p:sp>
          <p:nvSpPr>
            <p:cNvPr id="11" name="TextBox 2"/>
            <p:cNvSpPr txBox="1"/>
            <p:nvPr/>
          </p:nvSpPr>
          <p:spPr>
            <a:xfrm>
              <a:off x="540000" y="900000"/>
              <a:ext cx="11340000" cy="146783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    B　依题意知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=0,2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-1),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∴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553" kern="0" spc="-182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,则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553" kern="0" spc="-182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1274566" y="1654561"/>
            <a:ext cx="219075" cy="752474"/>
          </p:xfrm>
          <a:graphic>
            <a:graphicData uri="http://schemas.openxmlformats.org/presentationml/2006/ole">
              <p:oleObj spid="_x0000_s3078" name="Equation" r:id="rId9" imgW="220800" imgH="7584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2696505" y="1654561"/>
            <a:ext cx="219075" cy="752475"/>
          </p:xfrm>
          <a:graphic>
            <a:graphicData uri="http://schemas.openxmlformats.org/presentationml/2006/ole">
              <p:oleObj spid="_x0000_s3079" name="Equation" r:id="rId10" imgW="220800" imgH="7584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已知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)在R上满足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+4)=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),当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∈(0,2)时,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(17)=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462165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0000" y="3196484"/>
            <a:ext cx="11340000" cy="1295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∵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+4)=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),∴4为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)的周期.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(17)=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(4</a:t>
            </a:r>
            <a:r>
              <a:rPr lang="zh-CN" altLang="en-US" sz="2806" kern="0" dirty="0" smtClean="0">
                <a:solidFill>
                  <a:srgbClr val="FF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4+1)=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(1)=2.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295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设函数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)是定义在R上的奇函数,若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∈(0,+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)时,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)=lg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,则满足</a:t>
            </a: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)&gt;0的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的取值范围是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462165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(-1,0)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0000" y="3267922"/>
            <a:ext cx="11340000" cy="1295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&gt;0时,令lg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&gt;0,则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&gt;1,由于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)是定义在R上的奇函数,所以由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奇函数的性质得-1&lt;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&lt;0时,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)&gt;0,故填(-1,0)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40000" y="2243864"/>
            <a:ext cx="11340000" cy="3748173"/>
            <a:chOff x="540000" y="900000"/>
            <a:chExt cx="11340000" cy="3748173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00000"/>
              <a:ext cx="11340000" cy="32907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典例1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判断下列函数的奇偶性.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(1)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113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3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3553" kern="0" spc="-1678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;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(2)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475" kern="0" spc="502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475" kern="0" spc="502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;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(3)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6034" kern="0" spc="9115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2019790" y="1654561"/>
            <a:ext cx="238125" cy="752475"/>
          </p:xfrm>
          <a:graphic>
            <a:graphicData uri="http://schemas.openxmlformats.org/presentationml/2006/ole">
              <p:oleObj spid="_x0000_s5122" name="Equation" r:id="rId5" imgW="240000" imgH="7584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1655190" y="2425628"/>
            <a:ext cx="952499" cy="438150"/>
          </p:xfrm>
          <a:graphic>
            <a:graphicData uri="http://schemas.openxmlformats.org/presentationml/2006/ole">
              <p:oleObj spid="_x0000_s5123" name="Equation" r:id="rId6" imgW="960000" imgH="4416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2808687" y="2425628"/>
            <a:ext cx="952499" cy="438150"/>
          </p:xfrm>
          <a:graphic>
            <a:graphicData uri="http://schemas.openxmlformats.org/presentationml/2006/ole">
              <p:oleObj spid="_x0000_s5124" name="Equation" r:id="rId7" imgW="960000" imgH="4416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1655190" y="3171798"/>
            <a:ext cx="1924049" cy="1476375"/>
          </p:xfrm>
          <a:graphic>
            <a:graphicData uri="http://schemas.openxmlformats.org/presentationml/2006/ole">
              <p:oleObj spid="_x0000_s5125" name="Equation" r:id="rId8" imgW="1939200" imgH="1488000" progId="Equation.DSMT4">
                <p:embed/>
              </p:oleObj>
            </a:graphicData>
          </a:graphic>
        </p:graphicFrame>
      </p:grpSp>
      <p:sp>
        <p:nvSpPr>
          <p:cNvPr id="13" name="TextBox 2"/>
          <p:cNvSpPr txBox="1"/>
          <p:nvPr/>
        </p:nvSpPr>
        <p:spPr>
          <a:xfrm>
            <a:off x="608790" y="1562673"/>
            <a:ext cx="1101595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函数的奇偶性</a:t>
            </a:r>
            <a:endParaRPr lang="en-US" altLang="zh-CN" sz="2676" b="1" kern="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1"/>
          <p:cNvGrpSpPr/>
          <p:nvPr/>
        </p:nvGrpSpPr>
        <p:grpSpPr>
          <a:xfrm>
            <a:off x="391493" y="898279"/>
            <a:ext cx="3043949" cy="897323"/>
            <a:chOff x="357158" y="968301"/>
            <a:chExt cx="2500330" cy="674749"/>
          </a:xfrm>
        </p:grpSpPr>
        <p:pic>
          <p:nvPicPr>
            <p:cNvPr id="15" name="Picture 2" descr="C:\Users\春丽\Documents\Tencent Files\3013481007\FileRecv\2019版32一轮PPT模板(终稿)-03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57158" y="1000108"/>
              <a:ext cx="2500330" cy="642942"/>
            </a:xfrm>
            <a:prstGeom prst="rect">
              <a:avLst/>
            </a:prstGeom>
            <a:noFill/>
          </p:spPr>
        </p:pic>
        <p:sp>
          <p:nvSpPr>
            <p:cNvPr id="16" name="矩形 15"/>
            <p:cNvSpPr/>
            <p:nvPr/>
          </p:nvSpPr>
          <p:spPr>
            <a:xfrm>
              <a:off x="857224" y="968301"/>
              <a:ext cx="1500198" cy="6248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latinLnBrk="1" hangingPunct="0">
                <a:lnSpc>
                  <a:spcPct val="150000"/>
                </a:lnSpc>
                <a:spcBef>
                  <a:spcPts val="5473"/>
                </a:spcBef>
              </a:pPr>
              <a:r>
                <a:rPr lang="zh-CN" altLang="en-US" sz="3200" kern="0" dirty="0" smtClean="0">
                  <a:solidFill>
                    <a:srgbClr val="FF0000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考点突破</a:t>
              </a:r>
              <a:endParaRPr lang="en-US" altLang="zh-CN" sz="3200" kern="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494069" y="1717101"/>
            <a:ext cx="1296144" cy="481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8177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(1)原函数的定义域为{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0},关于原点对称,并且对于定义域内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的任意一个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都有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)=(-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3463" kern="0" spc="-8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3814" kern="0" spc="511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),所以函数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)为奇函数.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38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)的定义域为{-1,1},关于原点对称.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又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(-1)=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(1)=0,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(-1)=-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(1)=0,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)既是奇函数又是偶函数.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)的定义域为R,关于原点对称,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&gt;0时,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730574" y="1697969"/>
          <a:ext cx="428625" cy="752474"/>
        </p:xfrm>
        <a:graphic>
          <a:graphicData uri="http://schemas.openxmlformats.org/presentationml/2006/ole">
            <p:oleObj spid="_x0000_s6146" name="Equation" r:id="rId5" imgW="432000" imgH="75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478880" y="1678881"/>
          <a:ext cx="1133475" cy="828675"/>
        </p:xfrm>
        <a:graphic>
          <a:graphicData uri="http://schemas.openxmlformats.org/presentationml/2006/ole">
            <p:oleObj spid="_x0000_s6147" name="Equation" r:id="rId6" imgW="1142400" imgH="8352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221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)=-(-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-2=-(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+2)=-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);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&lt;0时,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000" y="2277261"/>
            <a:ext cx="11340000" cy="18691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)=(-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+2=-(-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-2)=-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);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=0时,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(0)=0,也满足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故该函数为奇函数.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73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方法技巧</a:t>
            </a:r>
            <a:endParaRPr lang="zh-CN" altLang="en-US" b="1" dirty="0"/>
          </a:p>
        </p:txBody>
      </p:sp>
      <p:grpSp>
        <p:nvGrpSpPr>
          <p:cNvPr id="3" name="组合 2"/>
          <p:cNvGrpSpPr/>
          <p:nvPr/>
        </p:nvGrpSpPr>
        <p:grpSpPr>
          <a:xfrm>
            <a:off x="540000" y="1662944"/>
            <a:ext cx="11340000" cy="4094009"/>
            <a:chOff x="540000" y="900000"/>
            <a:chExt cx="11340000" cy="4094009"/>
          </a:xfrm>
        </p:grpSpPr>
        <p:sp>
          <p:nvSpPr>
            <p:cNvPr id="4" name="TextBox 2"/>
            <p:cNvSpPr txBox="1"/>
            <p:nvPr/>
          </p:nvSpPr>
          <p:spPr>
            <a:xfrm>
              <a:off x="540000" y="900000"/>
              <a:ext cx="11340000" cy="36538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rPr>
                <a:t>1.判断函数奇偶性的3种常用方法</a:t>
              </a:r>
              <a:endParaRPr lang="zh-CN" altLang="en-US" dirty="0">
                <a:latin typeface="楷体" pitchFamily="49" charset="-122"/>
                <a:ea typeface="楷体" pitchFamily="49" charset="-122"/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rPr>
                <a:t>(1)定义法</a:t>
              </a:r>
              <a:endParaRPr lang="en-US" altLang="zh-CN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endParaRPr lang="en-US" altLang="zh-CN" sz="2806" kern="0" dirty="0" smtClean="0">
                <a:solidFill>
                  <a:srgbClr val="000000"/>
                </a:solidFill>
                <a:latin typeface="方正楷体简体" pitchFamily="65" charset="-122"/>
                <a:ea typeface="方正楷体简体" pitchFamily="65" charset="-122"/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endParaRPr lang="en-US" altLang="zh-CN" sz="2806" kern="0" dirty="0" smtClean="0">
                <a:solidFill>
                  <a:srgbClr val="000000"/>
                </a:solidFill>
                <a:latin typeface="方正楷体简体" pitchFamily="65" charset="-122"/>
                <a:ea typeface="方正楷体简体" pitchFamily="65" charset="-122"/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endParaRPr lang="en-US" altLang="zh-CN" sz="2806" kern="0" dirty="0" smtClean="0">
                <a:solidFill>
                  <a:srgbClr val="000000"/>
                </a:solidFill>
                <a:latin typeface="方正楷体简体" pitchFamily="65" charset="-122"/>
                <a:ea typeface="方正楷体简体" pitchFamily="65" charset="-122"/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endParaRPr lang="zh-CN" altLang="en-US" dirty="0">
                <a:latin typeface="方正楷体简体" pitchFamily="65" charset="-122"/>
                <a:ea typeface="方正楷体简体" pitchFamily="65" charset="-122"/>
              </a:endParaRPr>
            </a:p>
          </p:txBody>
        </p:sp>
        <p:pic>
          <p:nvPicPr>
            <p:cNvPr id="5" name="图片 3" descr="textimage2.jpe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79491" y="2348699"/>
              <a:ext cx="6512130" cy="2645310"/>
            </a:xfrm>
            <a:prstGeom prst="rect">
              <a:avLst/>
            </a:prstGeom>
          </p:spPr>
        </p:pic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95399" y="1700194"/>
            <a:ext cx="6112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2" action="ppaction://hlinksldjump"/>
              </a:rPr>
              <a:t>1.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2" action="ppaction://hlinksldjump"/>
              </a:rPr>
              <a:t>函数的奇偶性</a:t>
            </a:r>
            <a:endParaRPr lang="en-US" altLang="zh-CN" sz="2800" dirty="0"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95399" y="2391260"/>
            <a:ext cx="6112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4" action="ppaction://hlinksldjump"/>
              </a:rPr>
              <a:t>2.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4" action="ppaction://hlinksldjump"/>
              </a:rPr>
              <a:t>奇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4" action="ppaction://hlinksldjump"/>
              </a:rPr>
              <a:t>(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4" action="ppaction://hlinksldjump"/>
              </a:rPr>
              <a:t>偶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4" action="ppaction://hlinksldjump"/>
              </a:rPr>
              <a:t>)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4" action="ppaction://hlinksldjump"/>
              </a:rPr>
              <a:t>函数的性质</a:t>
            </a:r>
            <a:endParaRPr lang="en-US" altLang="zh-CN" sz="2800" dirty="0"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95399" y="3166949"/>
            <a:ext cx="6112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5" action="ppaction://hlinksldjump"/>
              </a:rPr>
              <a:t>3.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5" action="ppaction://hlinksldjump"/>
              </a:rPr>
              <a:t>周期性</a:t>
            </a:r>
            <a:endParaRPr lang="en-US" altLang="zh-CN" sz="2800" dirty="0">
              <a:latin typeface="黑体" pitchFamily="49" charset="-122"/>
              <a:ea typeface="黑体" pitchFamily="49" charset="-122"/>
              <a:hlinkClick r:id="rId5" action="ppaction://hlinksldjump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74274" y="3849552"/>
            <a:ext cx="6112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6" action="ppaction://hlinksldjump"/>
              </a:rPr>
              <a:t>4.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6" action="ppaction://hlinksldjump"/>
              </a:rPr>
              <a:t>周期函数常用的三个结论</a:t>
            </a:r>
            <a:endParaRPr lang="en-US" altLang="zh-CN" sz="2800" dirty="0">
              <a:latin typeface="黑体" pitchFamily="49" charset="-122"/>
              <a:ea typeface="黑体" pitchFamily="49" charset="-122"/>
              <a:hlinkClick r:id="rId5" action="ppaction://hlinksldjump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80800" y="2124126"/>
            <a:ext cx="646549" cy="224676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5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教材</a:t>
            </a:r>
            <a:r>
              <a:rPr lang="zh-CN" altLang="en-US" sz="35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研读</a:t>
            </a:r>
            <a:endParaRPr lang="zh-CN" altLang="en-US" sz="35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2573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000000"/>
                </a:solidFill>
                <a:latin typeface="方正楷体简体" pitchFamily="65" charset="-122"/>
                <a:ea typeface="方正楷体简体" pitchFamily="65" charset="-122"/>
              </a:rPr>
              <a:t>(</a:t>
            </a:r>
            <a:r>
              <a:rPr lang="zh-CN" altLang="en-US" sz="280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2)图象法</a:t>
            </a:r>
            <a:r>
              <a:rPr lang="zh-CN" altLang="en-US" sz="5447" kern="0" spc="6145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3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0000" y="2277261"/>
            <a:ext cx="8496300" cy="1304925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5337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2.已知函数奇偶性可以解决的3个问题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(1)求函数值:利用函数奇偶性将待求值转化为已知区间上的函数值求解.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(2)求解析式:将待求区间上的自变量转化到已知区间上,再利用函数奇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偶性求出.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(3)求解析式中的参数:利用待定系数法求解,根据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)±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)=0得到关于参数的恒等式,由系数的对等性得参数的方程或方程(组),进而得到参数的值.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1155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1-1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下列函数中,既不是奇函数,也不是偶函数的是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D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+sin 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B.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-cos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3553" kern="0" spc="-55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    D.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+sin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682234" y="2303209"/>
          <a:ext cx="381000" cy="752475"/>
        </p:xfrm>
        <a:graphic>
          <a:graphicData uri="http://schemas.openxmlformats.org/presentationml/2006/ole">
            <p:oleObj spid="_x0000_s7170" name="Equation" r:id="rId5" imgW="384000" imgH="758400" progId="Equation.DSMT4">
              <p:embed/>
            </p:oleObj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540000" y="3348831"/>
            <a:ext cx="11340000" cy="1295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D    A选项为奇函数;B、C选项为偶函数;D选项是非奇非偶函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数,选D.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9206259" y="1062815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449213" y="3348261"/>
            <a:ext cx="1080120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221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1-2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已知函数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)是定义在R上的奇函数,当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0时,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&lt;0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420137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TextBox 2"/>
          <p:cNvSpPr txBox="1"/>
          <p:nvPr/>
        </p:nvSpPr>
        <p:spPr>
          <a:xfrm>
            <a:off x="540000" y="3205955"/>
            <a:ext cx="11340000" cy="1221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&lt;0时,-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&gt;0,所以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).又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)为奇函数,所以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endParaRPr lang="en-US" altLang="zh-CN" sz="2806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),所以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257348"/>
            <a:ext cx="11340000" cy="2001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典例2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(2018江苏,9,5分)函数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)满足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+4)=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∈R),且在区间(-2,2]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上,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6949" kern="0" spc="1225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(15))的值为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774222" y="3105954"/>
          <a:ext cx="2438400" cy="1743075"/>
        </p:xfrm>
        <a:graphic>
          <a:graphicData uri="http://schemas.openxmlformats.org/presentationml/2006/ole">
            <p:oleObj spid="_x0000_s8194" name="Equation" r:id="rId5" imgW="2457600" imgH="1756800" progId="Equation.DSMT4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07517" y="1277129"/>
            <a:ext cx="1101595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函数的周期性</a:t>
            </a:r>
            <a:endParaRPr lang="en-US" altLang="zh-CN" sz="2676" b="1" kern="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8317" y="1393562"/>
            <a:ext cx="1584176" cy="617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872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3781" kern="0" spc="4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609200" y="979303"/>
          <a:ext cx="485774" cy="819149"/>
        </p:xfrm>
        <a:graphic>
          <a:graphicData uri="http://schemas.openxmlformats.org/presentationml/2006/ole">
            <p:oleObj spid="_x0000_s9218" name="Equation" r:id="rId5" imgW="489600" imgH="825600" progId="Equation.DSMT4">
              <p:embed/>
            </p:oleObj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540000" y="2062947"/>
            <a:ext cx="11340000" cy="1934878"/>
            <a:chOff x="540000" y="2062947"/>
            <a:chExt cx="11340000" cy="1934878"/>
          </a:xfrm>
        </p:grpSpPr>
        <p:sp>
          <p:nvSpPr>
            <p:cNvPr id="5" name="TextBox 2"/>
            <p:cNvSpPr txBox="1"/>
            <p:nvPr/>
          </p:nvSpPr>
          <p:spPr>
            <a:xfrm>
              <a:off x="540000" y="2062947"/>
              <a:ext cx="11340000" cy="18121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∵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+4)=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),∴函数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)的周期为4,∴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(15)=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(-1)=</a:t>
              </a:r>
              <a:r>
                <a:rPr lang="zh-CN" altLang="en-US" sz="3463" kern="0" spc="-158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 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3814" kern="0" spc="535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=cos</a:t>
              </a:r>
              <a:r>
                <a:rPr lang="zh-CN" altLang="en-US" sz="3463" kern="0" spc="-1213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380"/>
                </a:spcBef>
                <a:buNone/>
              </a:pPr>
              <a:r>
                <a:rPr lang="zh-CN" altLang="en-US" sz="3770" kern="0" spc="54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,∴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(15))=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3814" kern="0" spc="535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770" kern="0" spc="54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8988169" y="2212268"/>
            <a:ext cx="238124" cy="752474"/>
          </p:xfrm>
          <a:graphic>
            <a:graphicData uri="http://schemas.openxmlformats.org/presentationml/2006/ole">
              <p:oleObj spid="_x0000_s9219" name="Equation" r:id="rId6" imgW="240000" imgH="7584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9508936" y="2193180"/>
            <a:ext cx="552450" cy="828675"/>
          </p:xfrm>
          <a:graphic>
            <a:graphicData uri="http://schemas.openxmlformats.org/presentationml/2006/ole">
              <p:oleObj spid="_x0000_s9220" name="Equation" r:id="rId7" imgW="556800" imgH="8352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0737467" y="2212268"/>
            <a:ext cx="285750" cy="752474"/>
          </p:xfrm>
          <a:graphic>
            <a:graphicData uri="http://schemas.openxmlformats.org/presentationml/2006/ole">
              <p:oleObj spid="_x0000_s9221" name="Equation" r:id="rId8" imgW="288000" imgH="7584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540000" y="3123647"/>
            <a:ext cx="485774" cy="819149"/>
          </p:xfrm>
          <a:graphic>
            <a:graphicData uri="http://schemas.openxmlformats.org/presentationml/2006/ole">
              <p:oleObj spid="_x0000_s9222" name="Equation" r:id="rId9" imgW="489600" imgH="8256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2816733" y="3169151"/>
            <a:ext cx="552449" cy="828674"/>
          </p:xfrm>
          <a:graphic>
            <a:graphicData uri="http://schemas.openxmlformats.org/presentationml/2006/ole">
              <p:oleObj spid="_x0000_s9223" name="Equation" r:id="rId10" imgW="556800" imgH="8352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3570180" y="3123647"/>
            <a:ext cx="485775" cy="819150"/>
          </p:xfrm>
          <a:graphic>
            <a:graphicData uri="http://schemas.openxmlformats.org/presentationml/2006/ole">
              <p:oleObj spid="_x0000_s9224" name="Equation" r:id="rId11" imgW="489600" imgH="8256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8860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方法技巧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函数周期性的判断与应用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(1)判断函数的周期性只需证明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T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T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≠0)便可得到函数是周期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函数,且周期为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T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,函数的周期性常与函数的其他性质综合命题.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(2)根据函数的周期性,可以由函数局部的性质得到函数的整体性质,即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周期性与奇偶性都具有将未知区间上的问题转化到已知区间的功能.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4702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2-1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(2018黑龙江哈尔滨六中期中)设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)是定义在R上的周期为3的函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数,当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∈[-2,1)时,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4206" kern="0" spc="1589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3951" kern="0" spc="594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890890" y="1690415"/>
          <a:ext cx="2552700" cy="942975"/>
        </p:xfrm>
        <a:graphic>
          <a:graphicData uri="http://schemas.openxmlformats.org/presentationml/2006/ole">
            <p:oleObj spid="_x0000_s11266" name="Equation" r:id="rId5" imgW="2572800" imgH="950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904432" y="1727139"/>
          <a:ext cx="1257299" cy="885824"/>
        </p:xfrm>
        <a:graphic>
          <a:graphicData uri="http://schemas.openxmlformats.org/presentationml/2006/ole">
            <p:oleObj spid="_x0000_s11267" name="Equation" r:id="rId6" imgW="1267200" imgH="8928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2"/>
          <p:cNvSpPr txBox="1"/>
          <p:nvPr/>
        </p:nvSpPr>
        <p:spPr>
          <a:xfrm>
            <a:off x="540000" y="1545792"/>
            <a:ext cx="11340000" cy="8201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1609200" y="1651705"/>
          <a:ext cx="238124" cy="752474"/>
        </p:xfrm>
        <a:graphic>
          <a:graphicData uri="http://schemas.openxmlformats.org/presentationml/2006/ole">
            <p:oleObj spid="_x0000_s12298" name="Equation" r:id="rId5" imgW="240000" imgH="758400" progId="Equation.DSMT4">
              <p:embed/>
            </p:oleObj>
          </a:graphicData>
        </a:graphic>
      </p:graphicFrame>
      <p:grpSp>
        <p:nvGrpSpPr>
          <p:cNvPr id="16" name="组合 15"/>
          <p:cNvGrpSpPr/>
          <p:nvPr/>
        </p:nvGrpSpPr>
        <p:grpSpPr>
          <a:xfrm>
            <a:off x="540000" y="2781074"/>
            <a:ext cx="11340000" cy="999235"/>
            <a:chOff x="540000" y="900000"/>
            <a:chExt cx="11340000" cy="999235"/>
          </a:xfrm>
        </p:grpSpPr>
        <p:sp>
          <p:nvSpPr>
            <p:cNvPr id="17" name="TextBox 2"/>
            <p:cNvSpPr txBox="1"/>
            <p:nvPr/>
          </p:nvSpPr>
          <p:spPr>
            <a:xfrm>
              <a:off x="540000" y="900000"/>
              <a:ext cx="11340000" cy="93326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由题意可得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3741" kern="0" spc="1733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3741" kern="0" spc="405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3741" kern="0" spc="225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=4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4043" kern="0" spc="2856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-2=</a:t>
              </a:r>
              <a:r>
                <a:rPr lang="zh-CN" altLang="en-US" sz="3397" kern="0" spc="-1522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 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3741" kern="0" spc="60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97" kern="0" spc="-1522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3495641" y="1068216"/>
            <a:ext cx="695324" cy="828674"/>
          </p:xfrm>
          <a:graphic>
            <a:graphicData uri="http://schemas.openxmlformats.org/presentationml/2006/ole">
              <p:oleObj spid="_x0000_s12299" name="Equation" r:id="rId6" imgW="700800" imgH="835200" progId="Equation.DSMT4">
                <p:embed/>
              </p:oleObj>
            </a:graphicData>
          </a:graphic>
        </p:graphicFrame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4496405" y="1068216"/>
            <a:ext cx="990600" cy="828674"/>
          </p:xfrm>
          <a:graphic>
            <a:graphicData uri="http://schemas.openxmlformats.org/presentationml/2006/ole">
              <p:oleObj spid="_x0000_s12300" name="Equation" r:id="rId7" imgW="998400" imgH="835200" progId="Equation.DSMT4">
                <p:embed/>
              </p:oleObj>
            </a:graphicData>
          </a:graphic>
        </p:graphicFrame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5792444" y="1068216"/>
            <a:ext cx="761999" cy="828674"/>
          </p:xfrm>
          <a:graphic>
            <a:graphicData uri="http://schemas.openxmlformats.org/presentationml/2006/ole">
              <p:oleObj spid="_x0000_s12301" name="Equation" r:id="rId8" imgW="768000" imgH="835200" progId="Equation.DSMT4">
                <p:embed/>
              </p:oleObj>
            </a:graphicData>
          </a:graphic>
        </p:graphicFrame>
        <p:graphicFrame>
          <p:nvGraphicFramePr>
            <p:cNvPr id="21" name="对象 20"/>
            <p:cNvGraphicFramePr>
              <a:graphicFrameLocks noChangeAspect="1"/>
            </p:cNvGraphicFramePr>
            <p:nvPr/>
          </p:nvGraphicFramePr>
          <p:xfrm>
            <a:off x="7138502" y="1003885"/>
            <a:ext cx="876300" cy="895350"/>
          </p:xfrm>
          <a:graphic>
            <a:graphicData uri="http://schemas.openxmlformats.org/presentationml/2006/ole">
              <p:oleObj spid="_x0000_s12302" name="Equation" r:id="rId9" imgW="883200" imgH="902400" progId="Equation.DSMT4">
                <p:embed/>
              </p:oleObj>
            </a:graphicData>
          </a:graphic>
        </p:graphicFrame>
        <p:graphicFrame>
          <p:nvGraphicFramePr>
            <p:cNvPr id="22" name="对象 21"/>
            <p:cNvGraphicFramePr>
              <a:graphicFrameLocks noChangeAspect="1"/>
            </p:cNvGraphicFramePr>
            <p:nvPr/>
          </p:nvGraphicFramePr>
          <p:xfrm>
            <a:off x="8512683" y="1087303"/>
            <a:ext cx="238125" cy="752475"/>
          </p:xfrm>
          <a:graphic>
            <a:graphicData uri="http://schemas.openxmlformats.org/presentationml/2006/ole">
              <p:oleObj spid="_x0000_s12303" name="Equation" r:id="rId10" imgW="240000" imgH="758400" progId="Equation.DSMT4">
                <p:embed/>
              </p:oleObj>
            </a:graphicData>
          </a:graphic>
        </p:graphicFrame>
        <p:graphicFrame>
          <p:nvGraphicFramePr>
            <p:cNvPr id="23" name="对象 22"/>
            <p:cNvGraphicFramePr>
              <a:graphicFrameLocks noChangeAspect="1"/>
            </p:cNvGraphicFramePr>
            <p:nvPr/>
          </p:nvGraphicFramePr>
          <p:xfrm>
            <a:off x="9033450" y="1068216"/>
            <a:ext cx="552450" cy="828675"/>
          </p:xfrm>
          <a:graphic>
            <a:graphicData uri="http://schemas.openxmlformats.org/presentationml/2006/ole">
              <p:oleObj spid="_x0000_s12304" name="Equation" r:id="rId11" imgW="556800" imgH="835200" progId="Equation.DSMT4">
                <p:embed/>
              </p:oleObj>
            </a:graphicData>
          </a:graphic>
        </p:graphicFrame>
        <p:graphicFrame>
          <p:nvGraphicFramePr>
            <p:cNvPr id="24" name="对象 23"/>
            <p:cNvGraphicFramePr>
              <a:graphicFrameLocks noChangeAspect="1"/>
            </p:cNvGraphicFramePr>
            <p:nvPr/>
          </p:nvGraphicFramePr>
          <p:xfrm>
            <a:off x="9786897" y="1087303"/>
            <a:ext cx="238124" cy="752474"/>
          </p:xfrm>
          <a:graphic>
            <a:graphicData uri="http://schemas.openxmlformats.org/presentationml/2006/ole">
              <p:oleObj spid="_x0000_s12305" name="Equation" r:id="rId12" imgW="240000" imgH="7584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528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2-2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(2018山西八校第一次联考)已知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)是定义在R上的函数,且满足</a:t>
            </a: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+2)=-</a:t>
            </a:r>
            <a:r>
              <a:rPr lang="zh-CN" altLang="en-US" sz="3770" kern="0" spc="170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,当2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3时,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3814" kern="0" spc="30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633062" y="1700573"/>
          <a:ext cx="695325" cy="819150"/>
        </p:xfrm>
        <a:graphic>
          <a:graphicData uri="http://schemas.openxmlformats.org/presentationml/2006/ole">
            <p:oleObj spid="_x0000_s14338" name="Equation" r:id="rId5" imgW="700800" imgH="8256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135166" y="1678881"/>
          <a:ext cx="866775" cy="828675"/>
        </p:xfrm>
        <a:graphic>
          <a:graphicData uri="http://schemas.openxmlformats.org/presentationml/2006/ole">
            <p:oleObj spid="_x0000_s14339" name="Equation" r:id="rId6" imgW="873600" imgH="835200" progId="Equation.DSMT4">
              <p:embed/>
            </p:oleObj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540000" y="2848765"/>
            <a:ext cx="11340000" cy="858387"/>
            <a:chOff x="540000" y="2848765"/>
            <a:chExt cx="11340000" cy="858387"/>
          </a:xfrm>
        </p:grpSpPr>
        <p:sp>
          <p:nvSpPr>
            <p:cNvPr id="6" name="TextBox 2"/>
            <p:cNvSpPr txBox="1"/>
            <p:nvPr/>
          </p:nvSpPr>
          <p:spPr>
            <a:xfrm>
              <a:off x="540000" y="2848765"/>
              <a:ext cx="11340000" cy="8201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    </a:t>
              </a:r>
              <a:r>
                <a:rPr lang="zh-CN" altLang="en-US" sz="3553" kern="0" spc="-167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1609200" y="2954678"/>
            <a:ext cx="238124" cy="752474"/>
          </p:xfrm>
          <a:graphic>
            <a:graphicData uri="http://schemas.openxmlformats.org/presentationml/2006/ole">
              <p:oleObj spid="_x0000_s14340" name="Equation" r:id="rId7" imgW="240000" imgH="758400" progId="Equation.DSMT4">
                <p:embed/>
              </p:oleObj>
            </a:graphicData>
          </a:graphic>
        </p:graphicFrame>
      </p:grpSp>
      <p:grpSp>
        <p:nvGrpSpPr>
          <p:cNvPr id="9" name="组合 8"/>
          <p:cNvGrpSpPr/>
          <p:nvPr/>
        </p:nvGrpSpPr>
        <p:grpSpPr>
          <a:xfrm>
            <a:off x="540000" y="3848897"/>
            <a:ext cx="11340000" cy="1888955"/>
            <a:chOff x="540000" y="900000"/>
            <a:chExt cx="11340000" cy="1888955"/>
          </a:xfrm>
        </p:grpSpPr>
        <p:sp>
          <p:nvSpPr>
            <p:cNvPr id="10" name="TextBox 2"/>
            <p:cNvSpPr txBox="1"/>
            <p:nvPr/>
          </p:nvSpPr>
          <p:spPr>
            <a:xfrm>
              <a:off x="540000" y="900000"/>
              <a:ext cx="11340000" cy="18121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∵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+2)=-</a:t>
              </a:r>
              <a:r>
                <a:rPr lang="zh-CN" altLang="en-US" sz="3770" kern="0" spc="1704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,∴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+4)=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),∴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3814" kern="0" spc="301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3814" kern="0" spc="535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,又2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3时, 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38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∴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3814" kern="0" spc="535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463" kern="0" spc="-158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,∴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3814" kern="0" spc="301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463" kern="0" spc="-158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3163104" y="1051925"/>
            <a:ext cx="695324" cy="819150"/>
          </p:xfrm>
          <a:graphic>
            <a:graphicData uri="http://schemas.openxmlformats.org/presentationml/2006/ole">
              <p:oleObj spid="_x0000_s14341" name="Equation" r:id="rId8" imgW="700800" imgH="8256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6431316" y="1030233"/>
            <a:ext cx="866775" cy="828675"/>
          </p:xfrm>
          <a:graphic>
            <a:graphicData uri="http://schemas.openxmlformats.org/presentationml/2006/ole">
              <p:oleObj spid="_x0000_s14342" name="Equation" r:id="rId9" imgW="873600" imgH="8352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7603530" y="1030233"/>
            <a:ext cx="552449" cy="828674"/>
          </p:xfrm>
          <a:graphic>
            <a:graphicData uri="http://schemas.openxmlformats.org/presentationml/2006/ole">
              <p:oleObj spid="_x0000_s14343" name="Equation" r:id="rId10" imgW="556800" imgH="8352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1000841" y="1960280"/>
            <a:ext cx="552450" cy="828675"/>
          </p:xfrm>
          <a:graphic>
            <a:graphicData uri="http://schemas.openxmlformats.org/presentationml/2006/ole">
              <p:oleObj spid="_x0000_s14344" name="Equation" r:id="rId11" imgW="556800" imgH="8352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1754288" y="1979367"/>
            <a:ext cx="238124" cy="752474"/>
          </p:xfrm>
          <a:graphic>
            <a:graphicData uri="http://schemas.openxmlformats.org/presentationml/2006/ole">
              <p:oleObj spid="_x0000_s14345" name="Equation" r:id="rId12" imgW="240000" imgH="758400" progId="Equation.DSMT4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2542355" y="1960280"/>
            <a:ext cx="866775" cy="828674"/>
          </p:xfrm>
          <a:graphic>
            <a:graphicData uri="http://schemas.openxmlformats.org/presentationml/2006/ole">
              <p:oleObj spid="_x0000_s14346" name="Equation" r:id="rId13" imgW="873600" imgH="835200" progId="Equation.DSMT4">
                <p:embed/>
              </p:oleObj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3610127" y="1979367"/>
            <a:ext cx="238124" cy="752474"/>
          </p:xfrm>
          <a:graphic>
            <a:graphicData uri="http://schemas.openxmlformats.org/presentationml/2006/ole">
              <p:oleObj spid="_x0000_s14347" name="Equation" r:id="rId14" imgW="240000" imgH="7584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52006" y="2268141"/>
            <a:ext cx="7795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2" action="ppaction://hlinksldjump"/>
              </a:rPr>
              <a:t>考点一  函数的奇偶性</a:t>
            </a:r>
            <a:endParaRPr lang="en-US" altLang="zh-CN" sz="2800" dirty="0">
              <a:latin typeface="黑体" pitchFamily="49" charset="-122"/>
              <a:ea typeface="黑体" pitchFamily="49" charset="-122"/>
              <a:hlinkClick r:id="" action="ppaction://noactio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52007" y="3146081"/>
            <a:ext cx="8511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考点二  函数的周期性</a:t>
            </a:r>
            <a:endParaRPr lang="zh-CN" altLang="en-US" sz="2800" dirty="0">
              <a:latin typeface="黑体" pitchFamily="49" charset="-122"/>
              <a:ea typeface="黑体" pitchFamily="49" charset="-122"/>
              <a:hlinkClick r:id="" action="ppaction://noactio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52007" y="3998927"/>
            <a:ext cx="86707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4" action="ppaction://hlinksldjump"/>
              </a:rPr>
              <a:t>考点三  函数性质的综合应用</a:t>
            </a:r>
            <a:endParaRPr lang="en-US" altLang="zh-CN" sz="2800" dirty="0">
              <a:latin typeface="黑体" pitchFamily="49" charset="-122"/>
              <a:ea typeface="黑体" pitchFamily="49" charset="-122"/>
              <a:hlinkClick r:id="" action="ppaction://noaction"/>
            </a:endParaRPr>
          </a:p>
        </p:txBody>
      </p:sp>
      <p:sp>
        <p:nvSpPr>
          <p:cNvPr id="7" name="TextBox 9"/>
          <p:cNvSpPr txBox="1"/>
          <p:nvPr/>
        </p:nvSpPr>
        <p:spPr>
          <a:xfrm>
            <a:off x="1180800" y="2287306"/>
            <a:ext cx="646549" cy="224676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5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考点突破</a:t>
            </a:r>
            <a:endParaRPr lang="zh-CN" altLang="en-US" sz="35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472634"/>
            <a:ext cx="11340000" cy="25907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典例3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(2017课标全国Ⅰ,5,5分)函数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)在(-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)单调递减,且为奇函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数.若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(1)=-1,则满足-1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-2)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1的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的取值范围是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D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A.[-2,2]　       B.[-1,1]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C.[0,4]　        D.[1,3]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777195"/>
            <a:ext cx="11340000" cy="573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命题方向一　函数的单调性与奇偶性的综合问题</a:t>
            </a:r>
            <a:endParaRPr lang="zh-CN" altLang="en-US" b="1" dirty="0"/>
          </a:p>
        </p:txBody>
      </p:sp>
      <p:sp>
        <p:nvSpPr>
          <p:cNvPr id="4" name="TextBox 2"/>
          <p:cNvSpPr txBox="1"/>
          <p:nvPr/>
        </p:nvSpPr>
        <p:spPr>
          <a:xfrm>
            <a:off x="718125" y="991377"/>
            <a:ext cx="11005591" cy="6232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 函数性质的综合应用</a:t>
            </a:r>
            <a:endParaRPr lang="zh-CN" altLang="en-US" sz="30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1127" y="1135393"/>
            <a:ext cx="1473595" cy="560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8994795" y="3277393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0000" y="1260029"/>
            <a:ext cx="11340000" cy="19430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已知函数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)在(-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)上为单调递减函数,且为奇函数,则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(-1)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(1)=1,所以原不等式可化为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-2)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(-1),则-1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1,即1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3,故选D.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TextBox 2"/>
          <p:cNvSpPr txBox="1"/>
          <p:nvPr/>
        </p:nvSpPr>
        <p:spPr>
          <a:xfrm>
            <a:off x="540000" y="3780309"/>
            <a:ext cx="11340000" cy="19430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方法技巧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函数单调性与奇偶性结合.注意函数单调性及奇偶性的定义,以及奇、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偶函数图象的对称性</a:t>
            </a:r>
            <a:r>
              <a:rPr lang="zh-CN" altLang="en-US" sz="2806" kern="0" dirty="0" smtClean="0">
                <a:solidFill>
                  <a:srgbClr val="000000"/>
                </a:solidFill>
                <a:latin typeface="方正楷体简体" pitchFamily="65" charset="-122"/>
                <a:ea typeface="方正楷体简体" pitchFamily="65" charset="-122"/>
              </a:rPr>
              <a:t>.</a:t>
            </a:r>
            <a:endParaRPr lang="zh-CN" altLang="en-US" dirty="0">
              <a:latin typeface="方正楷体简体" pitchFamily="65" charset="-122"/>
              <a:ea typeface="方正楷体简体" pitchFamily="65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476053"/>
            <a:ext cx="11340000" cy="21757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命题方向二　函数的周期性与奇偶性</a:t>
            </a:r>
            <a:endParaRPr lang="zh-CN" altLang="en-US" sz="32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典例4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设定义在R上的函数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)同时满足以下条件:①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)=0;②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+2);③当0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1时,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)=2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3814" kern="0" spc="53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3814" kern="0" spc="53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3814" kern="0" spc="53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994312" y="2948089"/>
          <a:ext cx="552449" cy="828674"/>
        </p:xfrm>
        <a:graphic>
          <a:graphicData uri="http://schemas.openxmlformats.org/presentationml/2006/ole">
            <p:oleObj spid="_x0000_s17410" name="Equation" r:id="rId5" imgW="556800" imgH="835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573208" y="2948089"/>
          <a:ext cx="552449" cy="828674"/>
        </p:xfrm>
        <a:graphic>
          <a:graphicData uri="http://schemas.openxmlformats.org/presentationml/2006/ole">
            <p:oleObj spid="_x0000_s17411" name="Equation" r:id="rId6" imgW="556800" imgH="8352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9152104" y="2948089"/>
          <a:ext cx="552450" cy="828675"/>
        </p:xfrm>
        <a:graphic>
          <a:graphicData uri="http://schemas.openxmlformats.org/presentationml/2006/ole">
            <p:oleObj spid="_x0000_s17412" name="Equation" r:id="rId7" imgW="556800" imgH="8352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345" kern="0" spc="1104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609200" y="1015743"/>
          <a:ext cx="438150" cy="400049"/>
        </p:xfrm>
        <a:graphic>
          <a:graphicData uri="http://schemas.openxmlformats.org/presentationml/2006/ole">
            <p:oleObj spid="_x0000_s18434" name="Equation" r:id="rId5" imgW="441600" imgH="403200" progId="Equation.DSMT4">
              <p:embed/>
            </p:oleObj>
          </a:graphicData>
        </a:graphic>
      </p:graphicFrame>
      <p:grpSp>
        <p:nvGrpSpPr>
          <p:cNvPr id="21" name="组合 20"/>
          <p:cNvGrpSpPr/>
          <p:nvPr/>
        </p:nvGrpSpPr>
        <p:grpSpPr>
          <a:xfrm>
            <a:off x="540000" y="1634319"/>
            <a:ext cx="11340000" cy="4459369"/>
            <a:chOff x="540000" y="1634319"/>
            <a:chExt cx="11340000" cy="4459369"/>
          </a:xfrm>
        </p:grpSpPr>
        <p:grpSp>
          <p:nvGrpSpPr>
            <p:cNvPr id="5" name="组合 4"/>
            <p:cNvGrpSpPr/>
            <p:nvPr/>
          </p:nvGrpSpPr>
          <p:grpSpPr>
            <a:xfrm>
              <a:off x="540000" y="1634319"/>
              <a:ext cx="11340000" cy="3351315"/>
              <a:chOff x="540000" y="900000"/>
              <a:chExt cx="11340000" cy="3351315"/>
            </a:xfrm>
          </p:grpSpPr>
          <p:sp>
            <p:nvSpPr>
              <p:cNvPr id="6" name="TextBox 2"/>
              <p:cNvSpPr txBox="1"/>
              <p:nvPr/>
            </p:nvSpPr>
            <p:spPr>
              <a:xfrm>
                <a:off x="540000" y="900000"/>
                <a:ext cx="11340000" cy="32889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2806" b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解析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　依题意知,函数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f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(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)为奇函数且周期为2,</a:t>
                </a:r>
                <a:endParaRPr lang="zh-CN" altLang="en-US" dirty="0">
                  <a:solidFill>
                    <a:srgbClr val="FF0000"/>
                  </a:solidFill>
                </a:endParaRPr>
              </a:p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所以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f</a:t>
                </a:r>
                <a:r>
                  <a:rPr lang="zh-CN" altLang="en-US" sz="3814" kern="0" spc="535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+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f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(1)+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f</a:t>
                </a:r>
                <a:r>
                  <a:rPr lang="zh-CN" altLang="en-US" sz="3814" kern="0" spc="535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+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f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(2)+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f</a:t>
                </a:r>
                <a:r>
                  <a:rPr lang="zh-CN" altLang="en-US" sz="3814" kern="0" spc="535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endParaRPr lang="zh-CN" altLang="en-US" dirty="0">
                  <a:solidFill>
                    <a:srgbClr val="FF0000"/>
                  </a:solidFill>
                </a:endParaRPr>
              </a:p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=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f</a:t>
                </a:r>
                <a:r>
                  <a:rPr lang="zh-CN" altLang="en-US" sz="3814" kern="0" spc="535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+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f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(1)+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f</a:t>
                </a:r>
                <a:r>
                  <a:rPr lang="zh-CN" altLang="en-US" sz="3814" kern="0" spc="2185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+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f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(0)+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f</a:t>
                </a:r>
                <a:r>
                  <a:rPr lang="zh-CN" altLang="en-US" sz="3814" kern="0" spc="535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endParaRPr lang="zh-CN" altLang="en-US" dirty="0">
                  <a:solidFill>
                    <a:srgbClr val="FF0000"/>
                  </a:solidFill>
                </a:endParaRPr>
              </a:p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=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f</a:t>
                </a:r>
                <a:r>
                  <a:rPr lang="zh-CN" altLang="en-US" sz="3814" kern="0" spc="535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+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f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(1)-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f</a:t>
                </a:r>
                <a:r>
                  <a:rPr lang="zh-CN" altLang="en-US" sz="3814" kern="0" spc="535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+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f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(0)+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f</a:t>
                </a:r>
                <a:r>
                  <a:rPr lang="zh-CN" altLang="en-US" sz="3814" kern="0" spc="535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  <p:graphicFrame>
            <p:nvGraphicFramePr>
              <p:cNvPr id="7" name="对象 6"/>
              <p:cNvGraphicFramePr>
                <a:graphicFrameLocks noChangeAspect="1"/>
              </p:cNvGraphicFramePr>
              <p:nvPr/>
            </p:nvGraphicFramePr>
            <p:xfrm>
              <a:off x="1357241" y="1678881"/>
              <a:ext cx="552449" cy="828674"/>
            </p:xfrm>
            <a:graphic>
              <a:graphicData uri="http://schemas.openxmlformats.org/presentationml/2006/ole">
                <p:oleObj spid="_x0000_s18435" name="Equation" r:id="rId6" imgW="556800" imgH="835200" progId="Equation.DSMT4">
                  <p:embed/>
                </p:oleObj>
              </a:graphicData>
            </a:graphic>
          </p:graphicFrame>
          <p:graphicFrame>
            <p:nvGraphicFramePr>
              <p:cNvPr id="8" name="对象 7"/>
              <p:cNvGraphicFramePr>
                <a:graphicFrameLocks noChangeAspect="1"/>
              </p:cNvGraphicFramePr>
              <p:nvPr/>
            </p:nvGraphicFramePr>
            <p:xfrm>
              <a:off x="2936137" y="1678881"/>
              <a:ext cx="552449" cy="828674"/>
            </p:xfrm>
            <a:graphic>
              <a:graphicData uri="http://schemas.openxmlformats.org/presentationml/2006/ole">
                <p:oleObj spid="_x0000_s18436" name="Equation" r:id="rId7" imgW="556800" imgH="835200" progId="Equation.DSMT4">
                  <p:embed/>
                </p:oleObj>
              </a:graphicData>
            </a:graphic>
          </p:graphicFrame>
          <p:graphicFrame>
            <p:nvGraphicFramePr>
              <p:cNvPr id="9" name="对象 8"/>
              <p:cNvGraphicFramePr>
                <a:graphicFrameLocks noChangeAspect="1"/>
              </p:cNvGraphicFramePr>
              <p:nvPr/>
            </p:nvGraphicFramePr>
            <p:xfrm>
              <a:off x="4515033" y="1678881"/>
              <a:ext cx="552450" cy="828675"/>
            </p:xfrm>
            <a:graphic>
              <a:graphicData uri="http://schemas.openxmlformats.org/presentationml/2006/ole">
                <p:oleObj spid="_x0000_s18437" name="Equation" r:id="rId8" imgW="556800" imgH="835200" progId="Equation.DSMT4">
                  <p:embed/>
                </p:oleObj>
              </a:graphicData>
            </a:graphic>
          </p:graphicFrame>
          <p:graphicFrame>
            <p:nvGraphicFramePr>
              <p:cNvPr id="10" name="对象 9"/>
              <p:cNvGraphicFramePr>
                <a:graphicFrameLocks noChangeAspect="1"/>
              </p:cNvGraphicFramePr>
              <p:nvPr/>
            </p:nvGraphicFramePr>
            <p:xfrm>
              <a:off x="845438" y="2550761"/>
              <a:ext cx="552449" cy="828674"/>
            </p:xfrm>
            <a:graphic>
              <a:graphicData uri="http://schemas.openxmlformats.org/presentationml/2006/ole">
                <p:oleObj spid="_x0000_s18438" name="Equation" r:id="rId9" imgW="556800" imgH="835200" progId="Equation.DSMT4">
                  <p:embed/>
                </p:oleObj>
              </a:graphicData>
            </a:graphic>
          </p:graphicFrame>
          <p:graphicFrame>
            <p:nvGraphicFramePr>
              <p:cNvPr id="11" name="对象 10"/>
              <p:cNvGraphicFramePr>
                <a:graphicFrameLocks noChangeAspect="1"/>
              </p:cNvGraphicFramePr>
              <p:nvPr/>
            </p:nvGraphicFramePr>
            <p:xfrm>
              <a:off x="2424334" y="2550761"/>
              <a:ext cx="762000" cy="828674"/>
            </p:xfrm>
            <a:graphic>
              <a:graphicData uri="http://schemas.openxmlformats.org/presentationml/2006/ole">
                <p:oleObj spid="_x0000_s18439" name="Equation" r:id="rId10" imgW="768000" imgH="835200" progId="Equation.DSMT4">
                  <p:embed/>
                </p:oleObj>
              </a:graphicData>
            </a:graphic>
          </p:graphicFrame>
          <p:graphicFrame>
            <p:nvGraphicFramePr>
              <p:cNvPr id="12" name="对象 11"/>
              <p:cNvGraphicFramePr>
                <a:graphicFrameLocks noChangeAspect="1"/>
              </p:cNvGraphicFramePr>
              <p:nvPr/>
            </p:nvGraphicFramePr>
            <p:xfrm>
              <a:off x="4212780" y="2550761"/>
              <a:ext cx="552450" cy="828675"/>
            </p:xfrm>
            <a:graphic>
              <a:graphicData uri="http://schemas.openxmlformats.org/presentationml/2006/ole">
                <p:oleObj spid="_x0000_s18440" name="Equation" r:id="rId11" imgW="556800" imgH="835200" progId="Equation.DSMT4">
                  <p:embed/>
                </p:oleObj>
              </a:graphicData>
            </a:graphic>
          </p:graphicFrame>
          <p:graphicFrame>
            <p:nvGraphicFramePr>
              <p:cNvPr id="13" name="对象 12"/>
              <p:cNvGraphicFramePr>
                <a:graphicFrameLocks noChangeAspect="1"/>
              </p:cNvGraphicFramePr>
              <p:nvPr/>
            </p:nvGraphicFramePr>
            <p:xfrm>
              <a:off x="845438" y="3422641"/>
              <a:ext cx="552449" cy="828674"/>
            </p:xfrm>
            <a:graphic>
              <a:graphicData uri="http://schemas.openxmlformats.org/presentationml/2006/ole">
                <p:oleObj spid="_x0000_s18441" name="Equation" r:id="rId12" imgW="556800" imgH="835200" progId="Equation.DSMT4">
                  <p:embed/>
                </p:oleObj>
              </a:graphicData>
            </a:graphic>
          </p:graphicFrame>
          <p:graphicFrame>
            <p:nvGraphicFramePr>
              <p:cNvPr id="14" name="对象 13"/>
              <p:cNvGraphicFramePr>
                <a:graphicFrameLocks noChangeAspect="1"/>
              </p:cNvGraphicFramePr>
              <p:nvPr/>
            </p:nvGraphicFramePr>
            <p:xfrm>
              <a:off x="2342021" y="3422641"/>
              <a:ext cx="552449" cy="828674"/>
            </p:xfrm>
            <a:graphic>
              <a:graphicData uri="http://schemas.openxmlformats.org/presentationml/2006/ole">
                <p:oleObj spid="_x0000_s18442" name="Equation" r:id="rId13" imgW="556800" imgH="835200" progId="Equation.DSMT4">
                  <p:embed/>
                </p:oleObj>
              </a:graphicData>
            </a:graphic>
          </p:graphicFrame>
          <p:graphicFrame>
            <p:nvGraphicFramePr>
              <p:cNvPr id="15" name="对象 14"/>
              <p:cNvGraphicFramePr>
                <a:graphicFrameLocks noChangeAspect="1"/>
              </p:cNvGraphicFramePr>
              <p:nvPr/>
            </p:nvGraphicFramePr>
            <p:xfrm>
              <a:off x="3920917" y="3422641"/>
              <a:ext cx="552449" cy="828674"/>
            </p:xfrm>
            <a:graphic>
              <a:graphicData uri="http://schemas.openxmlformats.org/presentationml/2006/ole">
                <p:oleObj spid="_x0000_s18443" name="Equation" r:id="rId14" imgW="556800" imgH="835200" progId="Equation.DSMT4">
                  <p:embed/>
                </p:oleObj>
              </a:graphicData>
            </a:graphic>
          </p:graphicFrame>
        </p:grpSp>
        <p:grpSp>
          <p:nvGrpSpPr>
            <p:cNvPr id="20" name="组合 19"/>
            <p:cNvGrpSpPr/>
            <p:nvPr/>
          </p:nvGrpSpPr>
          <p:grpSpPr>
            <a:xfrm>
              <a:off x="540000" y="5134781"/>
              <a:ext cx="11340000" cy="958907"/>
              <a:chOff x="540000" y="5134781"/>
              <a:chExt cx="11340000" cy="958907"/>
            </a:xfrm>
          </p:grpSpPr>
          <p:sp>
            <p:nvSpPr>
              <p:cNvPr id="16" name="TextBox 2"/>
              <p:cNvSpPr txBox="1"/>
              <p:nvPr/>
            </p:nvSpPr>
            <p:spPr>
              <a:xfrm>
                <a:off x="540000" y="5134781"/>
                <a:ext cx="11340000" cy="75334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=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f</a:t>
                </a:r>
                <a:r>
                  <a:rPr lang="zh-CN" altLang="en-US" sz="3814" kern="0" spc="535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+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f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(1)+</a:t>
                </a:r>
                <a:r>
                  <a:rPr lang="zh-CN" altLang="en-US" sz="2806" i="1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f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(0)=</a:t>
                </a:r>
                <a:r>
                  <a:rPr lang="zh-CN" altLang="en-US" sz="2542" kern="0" spc="7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-1+2</a:t>
                </a:r>
                <a:r>
                  <a:rPr lang="zh-CN" altLang="en-US" sz="2113" kern="0" baseline="5900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1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-1+2</a:t>
                </a:r>
                <a:r>
                  <a:rPr lang="zh-CN" altLang="en-US" sz="2113" kern="0" baseline="5900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0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-1=</a:t>
                </a:r>
                <a:r>
                  <a:rPr lang="zh-CN" altLang="en-US" sz="1841" kern="0" spc="1608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806" kern="0" dirty="0" smtClean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  <p:graphicFrame>
            <p:nvGraphicFramePr>
              <p:cNvPr id="17" name="对象 16"/>
              <p:cNvGraphicFramePr>
                <a:graphicFrameLocks noChangeAspect="1"/>
              </p:cNvGraphicFramePr>
              <p:nvPr/>
            </p:nvGraphicFramePr>
            <p:xfrm>
              <a:off x="845438" y="5265014"/>
              <a:ext cx="552449" cy="828674"/>
            </p:xfrm>
            <a:graphic>
              <a:graphicData uri="http://schemas.openxmlformats.org/presentationml/2006/ole">
                <p:oleObj spid="_x0000_s18444" name="Equation" r:id="rId15" imgW="556800" imgH="835200" progId="Equation.DSMT4">
                  <p:embed/>
                </p:oleObj>
              </a:graphicData>
            </a:graphic>
          </p:graphicFrame>
          <p:graphicFrame>
            <p:nvGraphicFramePr>
              <p:cNvPr id="18" name="对象 17"/>
              <p:cNvGraphicFramePr>
                <a:graphicFrameLocks noChangeAspect="1"/>
              </p:cNvGraphicFramePr>
              <p:nvPr/>
            </p:nvGraphicFramePr>
            <p:xfrm>
              <a:off x="3040899" y="5227249"/>
              <a:ext cx="323850" cy="552450"/>
            </p:xfrm>
            <a:graphic>
              <a:graphicData uri="http://schemas.openxmlformats.org/presentationml/2006/ole">
                <p:oleObj spid="_x0000_s18445" name="Equation" r:id="rId16" imgW="326400" imgH="556800" progId="Equation.DSMT4">
                  <p:embed/>
                </p:oleObj>
              </a:graphicData>
            </a:graphic>
          </p:graphicFrame>
          <p:graphicFrame>
            <p:nvGraphicFramePr>
              <p:cNvPr id="19" name="对象 18"/>
              <p:cNvGraphicFramePr>
                <a:graphicFrameLocks noChangeAspect="1"/>
              </p:cNvGraphicFramePr>
              <p:nvPr/>
            </p:nvGraphicFramePr>
            <p:xfrm>
              <a:off x="5392993" y="5418047"/>
              <a:ext cx="438149" cy="400049"/>
            </p:xfrm>
            <a:graphic>
              <a:graphicData uri="http://schemas.openxmlformats.org/presentationml/2006/ole">
                <p:oleObj spid="_x0000_s18446" name="Equation" r:id="rId17" imgW="441600" imgH="403200" progId="Equation.DSMT4">
                  <p:embed/>
                </p:oleObj>
              </a:graphicData>
            </a:graphic>
          </p:graphicFrame>
        </p:grpSp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2383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方法技巧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奇偶性与周期性综合问题的解题策略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函数的奇偶性与周期性相结合的问题多考查求值问题,常利用奇偶性及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周期性进行变换,将所求函数值的自变量转化到已知解析式的函数定义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域内求解.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5907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命题方向三　函数的周期性与对称性</a:t>
            </a:r>
            <a:endParaRPr lang="zh-CN" altLang="en-US" sz="3200" b="1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典例5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(2018课标全国Ⅱ,11,5分)已知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)是定义域为(-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)的奇函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数,满足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).若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(1)=2,则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(50)= 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A.-50　    B.0　    C.2　    D.50</a:t>
            </a:r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9494861" y="2348699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1814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∵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)是定义域为(-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)的奇函数,∴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(0)=0,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),①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又∵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),∴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),②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由①②得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),③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用2+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代替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(4+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).④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由③④得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+4),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)的最小正周期为4.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由于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(1)=2,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164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故令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=1,得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(0)=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(2)=0,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=2,得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(3)=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(-1)=-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(1)=-2,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=3,得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(4)=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(-2)=-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(2)=0,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故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(3)+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(4)=2+0-2+0=0,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(3)+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…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(50)=12</a:t>
            </a:r>
            <a:r>
              <a:rPr lang="zh-CN" altLang="en-US" sz="2806" kern="0" dirty="0" smtClean="0">
                <a:solidFill>
                  <a:srgbClr val="FF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(2)=0+2+0=2.故选C.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73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规律总结</a:t>
            </a:r>
            <a:endParaRPr lang="zh-CN" alt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634319"/>
            <a:ext cx="11340000" cy="19430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1.函数的奇偶性、对称性、周期性,知二断一.特别注意“若奇函数在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=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0处有定义,则一定有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(0)=0”“偶函数一定有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|)=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)”在解题中的</a:t>
            </a:r>
            <a:endParaRPr lang="en-US" altLang="zh-CN" sz="2806" kern="0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应用.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2"/>
          <p:cNvSpPr txBox="1"/>
          <p:nvPr/>
        </p:nvSpPr>
        <p:spPr>
          <a:xfrm>
            <a:off x="540000" y="3563145"/>
            <a:ext cx="11340000" cy="25907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2.若函数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)的图象关于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对称(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=0时,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)为偶函数),则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(1)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);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(2)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);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(3)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2273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3-1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设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)是周期为2的奇函数,当0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1时,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3847" kern="0" spc="-159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3453" kern="0" spc="-15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3847" kern="0" spc="-159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  <a:spcBef>
                <a:spcPts val="393"/>
              </a:spcBef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A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A.-</a:t>
            </a:r>
            <a:r>
              <a:rPr lang="zh-CN" altLang="en-US" sz="3553" kern="0" spc="-16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          B.-</a:t>
            </a:r>
            <a:r>
              <a:rPr lang="zh-CN" altLang="en-US" sz="3553" kern="0" spc="-16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</a:t>
            </a:r>
            <a:r>
              <a:rPr lang="zh-CN" altLang="en-US" sz="3553" kern="0" spc="-16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            D.</a:t>
            </a:r>
            <a:r>
              <a:rPr lang="zh-CN" altLang="en-US" sz="3553" kern="0" spc="-16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4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737674" y="978172"/>
            <a:ext cx="285750" cy="838200"/>
          </a:xfrm>
          <a:prstGeom prst="rect">
            <a:avLst/>
          </a:prstGeom>
        </p:spPr>
      </p:pic>
      <p:pic>
        <p:nvPicPr>
          <p:cNvPr id="4" name="图片 4" descr="textimage5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380233" y="978172"/>
            <a:ext cx="285750" cy="838200"/>
          </a:xfrm>
          <a:prstGeom prst="rect">
            <a:avLst/>
          </a:prstGeom>
        </p:spPr>
      </p:pic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0142108" y="1054747"/>
          <a:ext cx="238124" cy="752474"/>
        </p:xfrm>
        <a:graphic>
          <a:graphicData uri="http://schemas.openxmlformats.org/presentationml/2006/ole">
            <p:oleObj spid="_x0000_s21506" name="Equation" r:id="rId7" imgW="240000" imgH="758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005164" y="2593722"/>
          <a:ext cx="238125" cy="752475"/>
        </p:xfrm>
        <a:graphic>
          <a:graphicData uri="http://schemas.openxmlformats.org/presentationml/2006/ole">
            <p:oleObj spid="_x0000_s21507" name="Equation" r:id="rId8" imgW="240000" imgH="758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327383" y="2593722"/>
          <a:ext cx="238124" cy="752474"/>
        </p:xfrm>
        <a:graphic>
          <a:graphicData uri="http://schemas.openxmlformats.org/presentationml/2006/ole">
            <p:oleObj spid="_x0000_s21508" name="Equation" r:id="rId9" imgW="240000" imgH="758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866816" y="3392686"/>
          <a:ext cx="238124" cy="752474"/>
        </p:xfrm>
        <a:graphic>
          <a:graphicData uri="http://schemas.openxmlformats.org/presentationml/2006/ole">
            <p:oleObj spid="_x0000_s21509" name="Equation" r:id="rId10" imgW="240000" imgH="758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3279755" y="3392686"/>
          <a:ext cx="238125" cy="752475"/>
        </p:xfrm>
        <a:graphic>
          <a:graphicData uri="http://schemas.openxmlformats.org/presentationml/2006/ole">
            <p:oleObj spid="_x0000_s21510" name="Equation" r:id="rId11" imgW="240000" imgH="758400" progId="Equation.DSMT4">
              <p:embed/>
            </p:oleObj>
          </a:graphicData>
        </a:graphic>
      </p:graphicFrame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1065177" y="1991509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40000" y="4420401"/>
            <a:ext cx="11340000" cy="1768566"/>
            <a:chOff x="540000" y="900000"/>
            <a:chExt cx="11340000" cy="1768566"/>
          </a:xfrm>
        </p:grpSpPr>
        <p:sp>
          <p:nvSpPr>
            <p:cNvPr id="13" name="TextBox 2"/>
            <p:cNvSpPr txBox="1"/>
            <p:nvPr/>
          </p:nvSpPr>
          <p:spPr>
            <a:xfrm>
              <a:off x="540000" y="900000"/>
              <a:ext cx="11340000" cy="161005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    A　因为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)是周期为2的奇函数,所以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3847" kern="0" spc="-1597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3453" kern="0" spc="-157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3847" kern="0" spc="-1597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3847" kern="0" spc="-1597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3453" kern="0" spc="-157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3847" kern="0" spc="-1597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3847" kern="0" spc="-1597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3453" kern="0" spc="-157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3847" kern="0" spc="-1597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endParaRPr lang="en-US" altLang="zh-CN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3553" kern="0" spc="-167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,故选A.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pic>
          <p:nvPicPr>
            <p:cNvPr id="14" name="图片 3" descr="textimage6.jpe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370148" y="978172"/>
              <a:ext cx="285750" cy="838200"/>
            </a:xfrm>
            <a:prstGeom prst="rect">
              <a:avLst/>
            </a:prstGeom>
          </p:spPr>
        </p:pic>
        <p:pic>
          <p:nvPicPr>
            <p:cNvPr id="15" name="图片 4" descr="textimage7.jpe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012707" y="978172"/>
              <a:ext cx="285750" cy="838200"/>
            </a:xfrm>
            <a:prstGeom prst="rect">
              <a:avLst/>
            </a:prstGeom>
          </p:spPr>
        </p:pic>
        <p:pic>
          <p:nvPicPr>
            <p:cNvPr id="16" name="图片 5" descr="textimage8.jpe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722580" y="978172"/>
              <a:ext cx="285750" cy="838200"/>
            </a:xfrm>
            <a:prstGeom prst="rect">
              <a:avLst/>
            </a:prstGeom>
          </p:spPr>
        </p:pic>
        <p:pic>
          <p:nvPicPr>
            <p:cNvPr id="17" name="图片 6" descr="textimage9.jpe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246455" y="978172"/>
              <a:ext cx="285750" cy="838200"/>
            </a:xfrm>
            <a:prstGeom prst="rect">
              <a:avLst/>
            </a:prstGeom>
          </p:spPr>
        </p:pic>
        <p:pic>
          <p:nvPicPr>
            <p:cNvPr id="18" name="图片 7" descr="textimage10.jpe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956328" y="978172"/>
              <a:ext cx="285750" cy="838200"/>
            </a:xfrm>
            <a:prstGeom prst="rect">
              <a:avLst/>
            </a:prstGeom>
          </p:spPr>
        </p:pic>
        <p:pic>
          <p:nvPicPr>
            <p:cNvPr id="19" name="图片 8" descr="textimage11.jpe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480203" y="978172"/>
              <a:ext cx="285750" cy="838200"/>
            </a:xfrm>
            <a:prstGeom prst="rect">
              <a:avLst/>
            </a:prstGeom>
          </p:spPr>
        </p:pic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7774582" y="1054747"/>
            <a:ext cx="238125" cy="752475"/>
          </p:xfrm>
          <a:graphic>
            <a:graphicData uri="http://schemas.openxmlformats.org/presentationml/2006/ole">
              <p:oleObj spid="_x0000_s21511" name="Equation" r:id="rId12" imgW="240000" imgH="758400" progId="Equation.DSMT4">
                <p:embed/>
              </p:oleObj>
            </a:graphicData>
          </a:graphic>
        </p:graphicFrame>
        <p:graphicFrame>
          <p:nvGraphicFramePr>
            <p:cNvPr id="21" name="对象 20"/>
            <p:cNvGraphicFramePr>
              <a:graphicFrameLocks noChangeAspect="1"/>
            </p:cNvGraphicFramePr>
            <p:nvPr/>
          </p:nvGraphicFramePr>
          <p:xfrm>
            <a:off x="9008330" y="1054747"/>
            <a:ext cx="238125" cy="752475"/>
          </p:xfrm>
          <a:graphic>
            <a:graphicData uri="http://schemas.openxmlformats.org/presentationml/2006/ole">
              <p:oleObj spid="_x0000_s21512" name="Equation" r:id="rId13" imgW="240000" imgH="758400" progId="Equation.DSMT4">
                <p:embed/>
              </p:oleObj>
            </a:graphicData>
          </a:graphic>
        </p:graphicFrame>
        <p:graphicFrame>
          <p:nvGraphicFramePr>
            <p:cNvPr id="22" name="对象 21"/>
            <p:cNvGraphicFramePr>
              <a:graphicFrameLocks noChangeAspect="1"/>
            </p:cNvGraphicFramePr>
            <p:nvPr/>
          </p:nvGraphicFramePr>
          <p:xfrm>
            <a:off x="10242078" y="1054747"/>
            <a:ext cx="238124" cy="752474"/>
          </p:xfrm>
          <a:graphic>
            <a:graphicData uri="http://schemas.openxmlformats.org/presentationml/2006/ole">
              <p:oleObj spid="_x0000_s21513" name="Equation" r:id="rId14" imgW="240000" imgH="758400" progId="Equation.DSMT4">
                <p:embed/>
              </p:oleObj>
            </a:graphicData>
          </a:graphic>
        </p:graphicFrame>
        <p:graphicFrame>
          <p:nvGraphicFramePr>
            <p:cNvPr id="23" name="对象 22"/>
            <p:cNvGraphicFramePr>
              <a:graphicFrameLocks noChangeAspect="1"/>
            </p:cNvGraphicFramePr>
            <p:nvPr/>
          </p:nvGraphicFramePr>
          <p:xfrm>
            <a:off x="737245" y="1916092"/>
            <a:ext cx="238124" cy="752474"/>
          </p:xfrm>
          <a:graphic>
            <a:graphicData uri="http://schemas.openxmlformats.org/presentationml/2006/ole">
              <p:oleObj spid="_x0000_s21514" name="Equation" r:id="rId15" imgW="240000" imgH="7584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348699"/>
            <a:ext cx="11340000" cy="6135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1.函数的奇偶性</a:t>
            </a:r>
            <a:endParaRPr lang="zh-CN" altLang="en-US" sz="3000" b="1" dirty="0"/>
          </a:p>
        </p:txBody>
      </p:sp>
      <p:graphicFrame>
        <p:nvGraphicFramePr>
          <p:cNvPr id="3" name="表格 3"/>
          <p:cNvGraphicFramePr>
            <a:graphicFrameLocks noGrp="1"/>
          </p:cNvGraphicFramePr>
          <p:nvPr/>
        </p:nvGraphicFramePr>
        <p:xfrm>
          <a:off x="540000" y="2997347"/>
          <a:ext cx="10987200" cy="1874520"/>
        </p:xfrm>
        <a:graphic>
          <a:graphicData uri="http://schemas.openxmlformats.org/drawingml/2006/table">
            <a:tbl>
              <a:tblPr/>
              <a:tblGrid>
                <a:gridCol w="1811061"/>
                <a:gridCol w="5143536"/>
                <a:gridCol w="4032603"/>
              </a:tblGrid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奇偶性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定义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图象特点</a:t>
                      </a:r>
                    </a:p>
                  </a:txBody>
                  <a:tcPr marL="45720" marR="45720"/>
                </a:tc>
              </a:tr>
              <a:tr h="60264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偶函数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如果对于函数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)的定义域内任意一个数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,都有①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  <a:r>
                        <a:rPr lang="zh-CN" altLang="en-US" sz="1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(-</a:t>
                      </a:r>
                      <a:r>
                        <a:rPr lang="zh-CN" altLang="en-US" sz="1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)=</a:t>
                      </a:r>
                      <a:r>
                        <a:rPr lang="zh-CN" altLang="en-US" sz="1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</a:t>
                      </a:r>
                      <a:r>
                        <a:rPr sz="1400" dirty="0"/>
                        <a:t/>
                      </a:r>
                      <a:br>
                        <a:rPr sz="1400" dirty="0"/>
                      </a:b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那么函数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)是偶函数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关于②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</a:t>
                      </a:r>
                      <a:r>
                        <a:rPr lang="zh-CN" altLang="en-US" sz="1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y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轴 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对称</a:t>
                      </a:r>
                    </a:p>
                  </a:txBody>
                  <a:tcPr marL="45720" marR="45720"/>
                </a:tc>
              </a:tr>
              <a:tr h="60264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奇函数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如果对于函数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)的定义域内任意一个数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,都有③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  <a:r>
                        <a:rPr lang="zh-CN" altLang="en-US" sz="1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(-</a:t>
                      </a:r>
                      <a:r>
                        <a:rPr lang="zh-CN" altLang="en-US" sz="1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)=-</a:t>
                      </a:r>
                      <a:r>
                        <a:rPr lang="zh-CN" altLang="en-US" sz="1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</a:t>
                      </a:r>
                      <a:r>
                        <a:rPr sz="1400" dirty="0"/>
                        <a:t/>
                      </a:r>
                      <a:br>
                        <a:rPr sz="1400" dirty="0"/>
                      </a:b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那么函数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)是奇函数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关于④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原点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对称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grpSp>
        <p:nvGrpSpPr>
          <p:cNvPr id="4" name="组合 11"/>
          <p:cNvGrpSpPr/>
          <p:nvPr/>
        </p:nvGrpSpPr>
        <p:grpSpPr>
          <a:xfrm>
            <a:off x="391493" y="808704"/>
            <a:ext cx="3109068" cy="897323"/>
            <a:chOff x="357158" y="968301"/>
            <a:chExt cx="2500330" cy="674749"/>
          </a:xfrm>
        </p:grpSpPr>
        <p:pic>
          <p:nvPicPr>
            <p:cNvPr id="5" name="Picture 2" descr="C:\Users\春丽\Documents\Tencent Files\3013481007\FileRecv\2019版32一轮PPT模板(终稿)-03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7158" y="1000108"/>
              <a:ext cx="2500330" cy="642942"/>
            </a:xfrm>
            <a:prstGeom prst="rect">
              <a:avLst/>
            </a:prstGeom>
            <a:noFill/>
          </p:spPr>
        </p:pic>
        <p:sp>
          <p:nvSpPr>
            <p:cNvPr id="6" name="矩形 5"/>
            <p:cNvSpPr/>
            <p:nvPr/>
          </p:nvSpPr>
          <p:spPr>
            <a:xfrm>
              <a:off x="857224" y="968301"/>
              <a:ext cx="1500198" cy="569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latinLnBrk="1" hangingPunct="0">
                <a:lnSpc>
                  <a:spcPct val="150000"/>
                </a:lnSpc>
                <a:spcBef>
                  <a:spcPts val="5473"/>
                </a:spcBef>
              </a:pPr>
              <a:r>
                <a:rPr lang="zh-CN" altLang="en-US" sz="3200" kern="0" dirty="0" smtClean="0">
                  <a:solidFill>
                    <a:srgbClr val="FF0000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教材研读</a:t>
              </a:r>
              <a:endParaRPr lang="en-US" altLang="zh-CN" sz="3200" kern="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pic>
        <p:nvPicPr>
          <p:cNvPr id="7" name="Picture 1" descr="C:\Users\Administrator\AppData\Roaming\Tencent\Users\1121595815\QQ\WinTemp\RichOle\9R9T2WUUGW]V]YS_ER$[ICT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1493" y="1720049"/>
            <a:ext cx="2266950" cy="628650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05167" y="3420269"/>
            <a:ext cx="860801" cy="295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23842" y="3409216"/>
            <a:ext cx="513763" cy="295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14551" y="4101548"/>
            <a:ext cx="922856" cy="295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05748" y="4097085"/>
            <a:ext cx="603295" cy="295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8170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3-2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定义在R上的奇函数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)满足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-2)=-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),且在[0,1]上是增函数,则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B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3814" kern="0" spc="53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3814" kern="0" spc="218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3814" kern="0" spc="53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3814" kern="0" spc="218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3814" kern="0" spc="53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3814" kern="0" spc="53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3814" kern="0" spc="53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3814" kern="0" spc="53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3814" kern="0" spc="218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3814" kern="0" spc="218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3814" kern="0" spc="53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3814" kern="0" spc="53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990922" y="2327529"/>
          <a:ext cx="552449" cy="828674"/>
        </p:xfrm>
        <a:graphic>
          <a:graphicData uri="http://schemas.openxmlformats.org/presentationml/2006/ole">
            <p:oleObj spid="_x0000_s23554" name="Equation" r:id="rId5" imgW="556800" imgH="835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848811" y="2327529"/>
          <a:ext cx="761999" cy="828674"/>
        </p:xfrm>
        <a:graphic>
          <a:graphicData uri="http://schemas.openxmlformats.org/presentationml/2006/ole">
            <p:oleObj spid="_x0000_s23555" name="Equation" r:id="rId6" imgW="768000" imgH="8352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916250" y="2327529"/>
          <a:ext cx="552449" cy="828674"/>
        </p:xfrm>
        <a:graphic>
          <a:graphicData uri="http://schemas.openxmlformats.org/presentationml/2006/ole">
            <p:oleObj spid="_x0000_s23556" name="Equation" r:id="rId7" imgW="556800" imgH="8352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971257" y="3199409"/>
          <a:ext cx="761999" cy="828674"/>
        </p:xfrm>
        <a:graphic>
          <a:graphicData uri="http://schemas.openxmlformats.org/presentationml/2006/ole">
            <p:oleObj spid="_x0000_s23557" name="Equation" r:id="rId8" imgW="768000" imgH="8352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038696" y="3199409"/>
          <a:ext cx="552449" cy="828674"/>
        </p:xfrm>
        <a:graphic>
          <a:graphicData uri="http://schemas.openxmlformats.org/presentationml/2006/ole">
            <p:oleObj spid="_x0000_s23558" name="Equation" r:id="rId9" imgW="556800" imgH="8352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896585" y="3199409"/>
          <a:ext cx="552449" cy="828674"/>
        </p:xfrm>
        <a:graphic>
          <a:graphicData uri="http://schemas.openxmlformats.org/presentationml/2006/ole">
            <p:oleObj spid="_x0000_s23559" name="Equation" r:id="rId10" imgW="556800" imgH="8352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971257" y="4071289"/>
          <a:ext cx="552450" cy="828675"/>
        </p:xfrm>
        <a:graphic>
          <a:graphicData uri="http://schemas.openxmlformats.org/presentationml/2006/ole">
            <p:oleObj spid="_x0000_s23560" name="Equation" r:id="rId11" imgW="556800" imgH="8352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1829146" y="4071289"/>
          <a:ext cx="552449" cy="828674"/>
        </p:xfrm>
        <a:graphic>
          <a:graphicData uri="http://schemas.openxmlformats.org/presentationml/2006/ole">
            <p:oleObj spid="_x0000_s23561" name="Equation" r:id="rId12" imgW="556800" imgH="8352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2687035" y="4071289"/>
          <a:ext cx="762000" cy="828675"/>
        </p:xfrm>
        <a:graphic>
          <a:graphicData uri="http://schemas.openxmlformats.org/presentationml/2006/ole">
            <p:oleObj spid="_x0000_s23562" name="Equation" r:id="rId13" imgW="768000" imgH="8352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990922" y="4943168"/>
          <a:ext cx="762000" cy="828675"/>
        </p:xfrm>
        <a:graphic>
          <a:graphicData uri="http://schemas.openxmlformats.org/presentationml/2006/ole">
            <p:oleObj spid="_x0000_s23563" name="Equation" r:id="rId14" imgW="768000" imgH="8352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2058361" y="4943168"/>
          <a:ext cx="552449" cy="828674"/>
        </p:xfrm>
        <a:graphic>
          <a:graphicData uri="http://schemas.openxmlformats.org/presentationml/2006/ole">
            <p:oleObj spid="_x0000_s23564" name="Equation" r:id="rId15" imgW="556800" imgH="835200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2916250" y="4943168"/>
          <a:ext cx="552449" cy="828674"/>
        </p:xfrm>
        <a:graphic>
          <a:graphicData uri="http://schemas.openxmlformats.org/presentationml/2006/ole">
            <p:oleObj spid="_x0000_s23565" name="Equation" r:id="rId16" imgW="556800" imgH="835200" progId="Equation.DSMT4">
              <p:embed/>
            </p:oleObj>
          </a:graphicData>
        </a:graphic>
      </p:graphicFrame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1779557" y="1705757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7038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B　由题设知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又函数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)是奇函数,其图象关于坐标原点对称,且函数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)在[0,1]上是增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函数,所以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)在[-1,0]上也是增函数.所以,函数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)在[-1,1]上是增函数,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又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3814" kern="0" spc="53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3814" kern="0" spc="406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3814" kern="0" spc="53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3814" kern="0" spc="218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3814" kern="0" spc="53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3814" kern="0" spc="53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3814" kern="0" spc="53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000841" y="2976177"/>
          <a:ext cx="552450" cy="828675"/>
        </p:xfrm>
        <a:graphic>
          <a:graphicData uri="http://schemas.openxmlformats.org/presentationml/2006/ole">
            <p:oleObj spid="_x0000_s24578" name="Equation" r:id="rId5" imgW="556800" imgH="835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858730" y="2976177"/>
          <a:ext cx="1000125" cy="828674"/>
        </p:xfrm>
        <a:graphic>
          <a:graphicData uri="http://schemas.openxmlformats.org/presentationml/2006/ole">
            <p:oleObj spid="_x0000_s24579" name="Equation" r:id="rId6" imgW="1008000" imgH="8352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164294" y="2976177"/>
          <a:ext cx="552449" cy="828674"/>
        </p:xfrm>
        <a:graphic>
          <a:graphicData uri="http://schemas.openxmlformats.org/presentationml/2006/ole">
            <p:oleObj spid="_x0000_s24580" name="Equation" r:id="rId7" imgW="556800" imgH="8352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357241" y="3848057"/>
          <a:ext cx="762000" cy="828674"/>
        </p:xfrm>
        <a:graphic>
          <a:graphicData uri="http://schemas.openxmlformats.org/presentationml/2006/ole">
            <p:oleObj spid="_x0000_s24581" name="Equation" r:id="rId8" imgW="768000" imgH="8352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424680" y="3848057"/>
          <a:ext cx="552449" cy="828674"/>
        </p:xfrm>
        <a:graphic>
          <a:graphicData uri="http://schemas.openxmlformats.org/presentationml/2006/ole">
            <p:oleObj spid="_x0000_s24582" name="Equation" r:id="rId9" imgW="556800" imgH="8352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282569" y="3848057"/>
          <a:ext cx="552449" cy="828674"/>
        </p:xfrm>
        <a:graphic>
          <a:graphicData uri="http://schemas.openxmlformats.org/presentationml/2006/ole">
            <p:oleObj spid="_x0000_s24583" name="Equation" r:id="rId10" imgW="556800" imgH="8352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4140458" y="3848057"/>
          <a:ext cx="552449" cy="828674"/>
        </p:xfrm>
        <a:graphic>
          <a:graphicData uri="http://schemas.openxmlformats.org/presentationml/2006/ole">
            <p:oleObj spid="_x0000_s24584" name="Equation" r:id="rId11" imgW="556800" imgH="8352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1814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2.奇(偶)函数的性质</a:t>
            </a:r>
            <a:endParaRPr lang="zh-CN" altLang="en-US" sz="3000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(1)奇(偶)函数的定义域关于原点对称.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(2)奇函数在关于原点对称的区间上的单调性⑤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相同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,偶函数在关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于原点对称的区间上的单调性⑥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相反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(3)在相同定义域内,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(i)两个奇函数的和是⑦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奇函数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,两个奇函数的积是⑧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偶函数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(ii)两个偶函数的和、积都是⑨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偶函数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(iii)一个奇函数与一个偶函数的积是⑩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奇函数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1265" y="2194721"/>
            <a:ext cx="1143530" cy="61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82603" y="2842000"/>
            <a:ext cx="1143530" cy="61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1083" y="4111330"/>
            <a:ext cx="1427564" cy="61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27631" y="4121153"/>
            <a:ext cx="1427564" cy="61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71934" y="4765121"/>
            <a:ext cx="1427564" cy="61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23726" y="5380582"/>
            <a:ext cx="1427564" cy="61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)是奇函数且在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=0处有定义,则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(0)=0.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524999"/>
            <a:ext cx="11340000" cy="51814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知识拓展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与函数奇偶性相关的结论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(1)如果函数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)是偶函数,那么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|).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(2)既是奇函数又是偶函数的函数只有一种,即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)=0,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∈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D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,其中定义域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D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是关于原点对称的非空数集.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(3)偶函数在关于原点对称的区间上有相同的最大(小)值,取最值时的自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变量互为相反数;奇函数在关于原点对称的区间上的最值互为相反数,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取最值时的自变量也互为相反数.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2262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3.周期性</a:t>
            </a:r>
            <a:endParaRPr lang="zh-CN" altLang="en-US" sz="3000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(1)周期函数:对于函数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),如果存在一个非零常数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,使得当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取定义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域内的任何值时,都有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345" kern="0" spc="72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,那么就称函数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)为周期函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数,称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为这个函数的周期.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(2)最小正周期:如果在周期函数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)的所有周期中</a:t>
            </a:r>
            <a:r>
              <a:rPr lang="zh-CN" altLang="en-US" sz="2345" kern="0" spc="72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存在一个最小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的正数,那么这个最小正数就叫做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)的最小正周期.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▶</a:t>
            </a: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点拨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  周期函数定义的实质是存在一个非零常数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T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,使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T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)为恒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等式,即自变量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每增加一个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T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后,函数值就会重复出现一次.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3253" y="2321595"/>
            <a:ext cx="390524" cy="400049"/>
          </a:xfrm>
          <a:prstGeom prst="rect">
            <a:avLst/>
          </a:prstGeom>
        </p:spPr>
      </p:pic>
      <p:pic>
        <p:nvPicPr>
          <p:cNvPr id="4" name="图片 4" descr="textimage1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968413" y="3618890"/>
            <a:ext cx="390524" cy="400049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9570" y="2361263"/>
            <a:ext cx="1054839" cy="432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57963" y="3639389"/>
            <a:ext cx="2437096" cy="432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8605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4.周期函数常用的三个结论</a:t>
            </a:r>
            <a:endParaRPr lang="zh-CN" altLang="en-US" sz="3000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),则函数的周期为2|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),则函数的周期为2|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)=-</a:t>
            </a:r>
            <a:r>
              <a:rPr lang="zh-CN" altLang="en-US" sz="3781" kern="0" spc="169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,则函数的周期为2|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508441" y="2992443"/>
          <a:ext cx="695324" cy="819149"/>
        </p:xfrm>
        <a:graphic>
          <a:graphicData uri="http://schemas.openxmlformats.org/presentationml/2006/ole">
            <p:oleObj spid="_x0000_s1026" name="Equation" r:id="rId5" imgW="700800" imgH="8256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77205" y="755973"/>
            <a:ext cx="11593288" cy="54064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知识拓展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与函数周期相关的其他结论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(1)若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)=</a:t>
            </a:r>
            <a:r>
              <a:rPr lang="zh-CN" altLang="en-US" sz="3781" kern="0" spc="1693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,则函数的周期为2|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|;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(2)若函数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)的图象关于直线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与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对称,则函数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)的周期为2|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|;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(3)若函数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)的图象关于点(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,0)对称,又关于点(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,0)对称,则函数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)的周期是2|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|;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(4)若函数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)的图象关于直线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对称,又关于点(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,0)对称,则函数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)的周期是4|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|;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389757" y="2124125"/>
          <a:ext cx="695324" cy="819149"/>
        </p:xfrm>
        <a:graphic>
          <a:graphicData uri="http://schemas.openxmlformats.org/presentationml/2006/ole">
            <p:oleObj spid="_x0000_s2050" name="Equation" r:id="rId5" imgW="700800" imgH="8256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BBD81B58-81E9-469F-88B6-D1F068345AC4}">
  <ds:schemaRefs/>
</ds:datastoreItem>
</file>

<file path=customXml/itemProps10.xml><?xml version="1.0" encoding="utf-8"?>
<ds:datastoreItem xmlns:ds="http://schemas.openxmlformats.org/officeDocument/2006/customXml" ds:itemID="{5A919F7D-4677-4884-953F-DE137D25F6C8}">
  <ds:schemaRefs/>
</ds:datastoreItem>
</file>

<file path=customXml/itemProps11.xml><?xml version="1.0" encoding="utf-8"?>
<ds:datastoreItem xmlns:ds="http://schemas.openxmlformats.org/officeDocument/2006/customXml" ds:itemID="{2E07BA3B-1435-4CD8-8D35-1ECB586747C5}">
  <ds:schemaRefs/>
</ds:datastoreItem>
</file>

<file path=customXml/itemProps12.xml><?xml version="1.0" encoding="utf-8"?>
<ds:datastoreItem xmlns:ds="http://schemas.openxmlformats.org/officeDocument/2006/customXml" ds:itemID="{ED381BEA-5794-4DFE-A787-618F0EE80618}">
  <ds:schemaRefs/>
</ds:datastoreItem>
</file>

<file path=customXml/itemProps13.xml><?xml version="1.0" encoding="utf-8"?>
<ds:datastoreItem xmlns:ds="http://schemas.openxmlformats.org/officeDocument/2006/customXml" ds:itemID="{7AB5737D-AD9C-400E-9704-D6B11B4612D3}">
  <ds:schemaRefs/>
</ds:datastoreItem>
</file>

<file path=customXml/itemProps14.xml><?xml version="1.0" encoding="utf-8"?>
<ds:datastoreItem xmlns:ds="http://schemas.openxmlformats.org/officeDocument/2006/customXml" ds:itemID="{F4537E13-D6D7-4455-808E-A433ED1C7FC0}">
  <ds:schemaRefs/>
</ds:datastoreItem>
</file>

<file path=customXml/itemProps15.xml><?xml version="1.0" encoding="utf-8"?>
<ds:datastoreItem xmlns:ds="http://schemas.openxmlformats.org/officeDocument/2006/customXml" ds:itemID="{564AC559-E8B7-4FE7-9519-AF19B111DB5D}">
  <ds:schemaRefs/>
</ds:datastoreItem>
</file>

<file path=customXml/itemProps16.xml><?xml version="1.0" encoding="utf-8"?>
<ds:datastoreItem xmlns:ds="http://schemas.openxmlformats.org/officeDocument/2006/customXml" ds:itemID="{7E8FEB14-7361-4AD2-AB65-D0C34772CC64}">
  <ds:schemaRefs/>
</ds:datastoreItem>
</file>

<file path=customXml/itemProps17.xml><?xml version="1.0" encoding="utf-8"?>
<ds:datastoreItem xmlns:ds="http://schemas.openxmlformats.org/officeDocument/2006/customXml" ds:itemID="{C98D9032-156C-43D0-8DF4-E1E6C0291FB3}">
  <ds:schemaRefs/>
</ds:datastoreItem>
</file>

<file path=customXml/itemProps18.xml><?xml version="1.0" encoding="utf-8"?>
<ds:datastoreItem xmlns:ds="http://schemas.openxmlformats.org/officeDocument/2006/customXml" ds:itemID="{A5C4E39F-BD23-4700-B052-351A04506034}">
  <ds:schemaRefs/>
</ds:datastoreItem>
</file>

<file path=customXml/itemProps19.xml><?xml version="1.0" encoding="utf-8"?>
<ds:datastoreItem xmlns:ds="http://schemas.openxmlformats.org/officeDocument/2006/customXml" ds:itemID="{38FD7C34-B522-4962-8012-56A109542B62}">
  <ds:schemaRefs/>
</ds:datastoreItem>
</file>

<file path=customXml/itemProps2.xml><?xml version="1.0" encoding="utf-8"?>
<ds:datastoreItem xmlns:ds="http://schemas.openxmlformats.org/officeDocument/2006/customXml" ds:itemID="{13A422C7-41B8-43CB-9D93-6E71690F4A9B}">
  <ds:schemaRefs/>
</ds:datastoreItem>
</file>

<file path=customXml/itemProps20.xml><?xml version="1.0" encoding="utf-8"?>
<ds:datastoreItem xmlns:ds="http://schemas.openxmlformats.org/officeDocument/2006/customXml" ds:itemID="{088413AE-E2E1-4717-AC87-48E79F5C3D04}">
  <ds:schemaRefs/>
</ds:datastoreItem>
</file>

<file path=customXml/itemProps21.xml><?xml version="1.0" encoding="utf-8"?>
<ds:datastoreItem xmlns:ds="http://schemas.openxmlformats.org/officeDocument/2006/customXml" ds:itemID="{453326C6-1494-475E-91FF-BD46159940A6}">
  <ds:schemaRefs/>
</ds:datastoreItem>
</file>

<file path=customXml/itemProps22.xml><?xml version="1.0" encoding="utf-8"?>
<ds:datastoreItem xmlns:ds="http://schemas.openxmlformats.org/officeDocument/2006/customXml" ds:itemID="{018628BB-07B5-4B55-ABFB-330002F59FEE}">
  <ds:schemaRefs/>
</ds:datastoreItem>
</file>

<file path=customXml/itemProps23.xml><?xml version="1.0" encoding="utf-8"?>
<ds:datastoreItem xmlns:ds="http://schemas.openxmlformats.org/officeDocument/2006/customXml" ds:itemID="{97C621B9-757A-4993-9D23-C68DB699785E}">
  <ds:schemaRefs/>
</ds:datastoreItem>
</file>

<file path=customXml/itemProps24.xml><?xml version="1.0" encoding="utf-8"?>
<ds:datastoreItem xmlns:ds="http://schemas.openxmlformats.org/officeDocument/2006/customXml" ds:itemID="{8E19469A-3712-4A50-B73C-B842B7A32F79}">
  <ds:schemaRefs/>
</ds:datastoreItem>
</file>

<file path=customXml/itemProps25.xml><?xml version="1.0" encoding="utf-8"?>
<ds:datastoreItem xmlns:ds="http://schemas.openxmlformats.org/officeDocument/2006/customXml" ds:itemID="{86D0BB2D-A21D-4881-B520-C3FDD5008FEB}">
  <ds:schemaRefs/>
</ds:datastoreItem>
</file>

<file path=customXml/itemProps26.xml><?xml version="1.0" encoding="utf-8"?>
<ds:datastoreItem xmlns:ds="http://schemas.openxmlformats.org/officeDocument/2006/customXml" ds:itemID="{5D8060A9-F947-4793-9566-5401929D992E}">
  <ds:schemaRefs/>
</ds:datastoreItem>
</file>

<file path=customXml/itemProps27.xml><?xml version="1.0" encoding="utf-8"?>
<ds:datastoreItem xmlns:ds="http://schemas.openxmlformats.org/officeDocument/2006/customXml" ds:itemID="{C650503F-6A81-493C-8ABA-6C5C05828F3A}">
  <ds:schemaRefs/>
</ds:datastoreItem>
</file>

<file path=customXml/itemProps28.xml><?xml version="1.0" encoding="utf-8"?>
<ds:datastoreItem xmlns:ds="http://schemas.openxmlformats.org/officeDocument/2006/customXml" ds:itemID="{7660D46A-F9C0-415D-9A2B-FADCF96232DF}">
  <ds:schemaRefs/>
</ds:datastoreItem>
</file>

<file path=customXml/itemProps29.xml><?xml version="1.0" encoding="utf-8"?>
<ds:datastoreItem xmlns:ds="http://schemas.openxmlformats.org/officeDocument/2006/customXml" ds:itemID="{445ADB48-CE13-46EC-A221-D4110E7BD283}">
  <ds:schemaRefs/>
</ds:datastoreItem>
</file>

<file path=customXml/itemProps3.xml><?xml version="1.0" encoding="utf-8"?>
<ds:datastoreItem xmlns:ds="http://schemas.openxmlformats.org/officeDocument/2006/customXml" ds:itemID="{88E0BE36-B9B4-44EA-A40D-4A8514F81DFD}">
  <ds:schemaRefs/>
</ds:datastoreItem>
</file>

<file path=customXml/itemProps30.xml><?xml version="1.0" encoding="utf-8"?>
<ds:datastoreItem xmlns:ds="http://schemas.openxmlformats.org/officeDocument/2006/customXml" ds:itemID="{DD8704E5-D352-4CAE-B072-B20CBFF40792}">
  <ds:schemaRefs/>
</ds:datastoreItem>
</file>

<file path=customXml/itemProps31.xml><?xml version="1.0" encoding="utf-8"?>
<ds:datastoreItem xmlns:ds="http://schemas.openxmlformats.org/officeDocument/2006/customXml" ds:itemID="{92D3B4BC-382B-4732-B5E4-DAD0F9800D49}">
  <ds:schemaRefs/>
</ds:datastoreItem>
</file>

<file path=customXml/itemProps32.xml><?xml version="1.0" encoding="utf-8"?>
<ds:datastoreItem xmlns:ds="http://schemas.openxmlformats.org/officeDocument/2006/customXml" ds:itemID="{3D4B8CE8-F7FF-4DC5-8782-5539DD6CE47B}">
  <ds:schemaRefs/>
</ds:datastoreItem>
</file>

<file path=customXml/itemProps33.xml><?xml version="1.0" encoding="utf-8"?>
<ds:datastoreItem xmlns:ds="http://schemas.openxmlformats.org/officeDocument/2006/customXml" ds:itemID="{1A6BA3C3-F96A-49AE-AD7F-B44E00CB8A2B}">
  <ds:schemaRefs/>
</ds:datastoreItem>
</file>

<file path=customXml/itemProps34.xml><?xml version="1.0" encoding="utf-8"?>
<ds:datastoreItem xmlns:ds="http://schemas.openxmlformats.org/officeDocument/2006/customXml" ds:itemID="{2D53731F-5378-4735-BFB6-FA0BAA6C5EB5}">
  <ds:schemaRefs/>
</ds:datastoreItem>
</file>

<file path=customXml/itemProps35.xml><?xml version="1.0" encoding="utf-8"?>
<ds:datastoreItem xmlns:ds="http://schemas.openxmlformats.org/officeDocument/2006/customXml" ds:itemID="{604FBA33-A011-4F31-B42A-D1FC91BBF70B}">
  <ds:schemaRefs/>
</ds:datastoreItem>
</file>

<file path=customXml/itemProps36.xml><?xml version="1.0" encoding="utf-8"?>
<ds:datastoreItem xmlns:ds="http://schemas.openxmlformats.org/officeDocument/2006/customXml" ds:itemID="{52935BE0-8564-4228-AC2B-08E5B6B113F6}">
  <ds:schemaRefs/>
</ds:datastoreItem>
</file>

<file path=customXml/itemProps37.xml><?xml version="1.0" encoding="utf-8"?>
<ds:datastoreItem xmlns:ds="http://schemas.openxmlformats.org/officeDocument/2006/customXml" ds:itemID="{E5C31E99-198D-433F-BB0D-60E234672701}">
  <ds:schemaRefs/>
</ds:datastoreItem>
</file>

<file path=customXml/itemProps38.xml><?xml version="1.0" encoding="utf-8"?>
<ds:datastoreItem xmlns:ds="http://schemas.openxmlformats.org/officeDocument/2006/customXml" ds:itemID="{9CDF1AB0-BD27-4AF6-BDE0-E0B71339AEB3}">
  <ds:schemaRefs/>
</ds:datastoreItem>
</file>

<file path=customXml/itemProps39.xml><?xml version="1.0" encoding="utf-8"?>
<ds:datastoreItem xmlns:ds="http://schemas.openxmlformats.org/officeDocument/2006/customXml" ds:itemID="{906B84BF-A1A0-4F16-8E58-277C2F6436D6}">
  <ds:schemaRefs/>
</ds:datastoreItem>
</file>

<file path=customXml/itemProps4.xml><?xml version="1.0" encoding="utf-8"?>
<ds:datastoreItem xmlns:ds="http://schemas.openxmlformats.org/officeDocument/2006/customXml" ds:itemID="{FD3FB67F-B97C-49DE-BB81-8DAE97AE49EE}">
  <ds:schemaRefs/>
</ds:datastoreItem>
</file>

<file path=customXml/itemProps5.xml><?xml version="1.0" encoding="utf-8"?>
<ds:datastoreItem xmlns:ds="http://schemas.openxmlformats.org/officeDocument/2006/customXml" ds:itemID="{D3209554-E9C4-4600-821E-00CD60908E11}">
  <ds:schemaRefs/>
</ds:datastoreItem>
</file>

<file path=customXml/itemProps6.xml><?xml version="1.0" encoding="utf-8"?>
<ds:datastoreItem xmlns:ds="http://schemas.openxmlformats.org/officeDocument/2006/customXml" ds:itemID="{9C7283F6-F0CC-455B-91BE-D614317E639C}">
  <ds:schemaRefs/>
</ds:datastoreItem>
</file>

<file path=customXml/itemProps7.xml><?xml version="1.0" encoding="utf-8"?>
<ds:datastoreItem xmlns:ds="http://schemas.openxmlformats.org/officeDocument/2006/customXml" ds:itemID="{6E5D7BD5-13AE-4BF9-B356-5526E3A91F2C}">
  <ds:schemaRefs/>
</ds:datastoreItem>
</file>

<file path=customXml/itemProps8.xml><?xml version="1.0" encoding="utf-8"?>
<ds:datastoreItem xmlns:ds="http://schemas.openxmlformats.org/officeDocument/2006/customXml" ds:itemID="{D6F0B86E-9922-4B33-B2D9-F62B8429703D}">
  <ds:schemaRefs/>
</ds:datastoreItem>
</file>

<file path=customXml/itemProps9.xml><?xml version="1.0" encoding="utf-8"?>
<ds:datastoreItem xmlns:ds="http://schemas.openxmlformats.org/officeDocument/2006/customXml" ds:itemID="{97D9FACC-E67F-4E9D-9E9C-37AAA97519C0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模版</Template>
  <TotalTime>79</TotalTime>
  <Words>1115</Words>
  <Application>Microsoft Office PowerPoint</Application>
  <PresentationFormat>自定义</PresentationFormat>
  <Paragraphs>196</Paragraphs>
  <Slides>41</Slides>
  <Notes>39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3" baseType="lpstr">
      <vt:lpstr>1_Office 主题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168</cp:revision>
  <dcterms:modified xsi:type="dcterms:W3CDTF">2019-12-03T00:26:44Z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