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customXml/itemProps13.xml" ContentType="application/vnd.openxmlformats-officedocument.customXmlProperties+xml"/>
  <Override PartName="/customXml/itemProps24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customXml/itemProps20.xml" ContentType="application/vnd.openxmlformats-officedocument.customXmlProperties+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customXml/itemProps8.xml" ContentType="application/vnd.openxmlformats-officedocument.customXml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customXml/itemProps6.xml" ContentType="application/vnd.openxmlformats-officedocument.customXmlProperties+xml"/>
  <Override PartName="/customXml/itemProps29.xml" ContentType="application/vnd.openxmlformats-officedocument.customXmlProperties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customXml/itemProps18.xml" ContentType="application/vnd.openxmlformats-officedocument.customXmlProperties+xml"/>
  <Override PartName="/customXml/itemProps27.xml" ContentType="application/vnd.openxmlformats-officedocument.customXml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customXml/itemProps2.xml" ContentType="application/vnd.openxmlformats-officedocument.customXmlProperties+xml"/>
  <Override PartName="/customXml/itemProps16.xml" ContentType="application/vnd.openxmlformats-officedocument.customXmlProperties+xml"/>
  <Override PartName="/customXml/itemProps25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customXml/itemProps14.xml" ContentType="application/vnd.openxmlformats-officedocument.customXmlProperties+xml"/>
  <Override PartName="/customXml/itemProps23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customXml/itemProps12.xml" ContentType="application/vnd.openxmlformats-officedocument.customXmlProperties+xml"/>
  <Override PartName="/customXml/itemProps21.xml" ContentType="application/vnd.openxmlformats-officedocument.customXmlProperti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customXml/itemProps9.xml" ContentType="application/vnd.openxmlformats-officedocument.customXmlProperties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customXml/itemProps7.xml" ContentType="application/vnd.openxmlformats-officedocument.customXmlProperties+xml"/>
  <Override PartName="/ppt/notesSlides/notesSlide6.xml" ContentType="application/vnd.openxmlformats-officedocument.presentationml.notesSlide+xml"/>
  <Override PartName="/customXml/itemProps5.xml" ContentType="application/vnd.openxmlformats-officedocument.customXmlProperties+xml"/>
  <Override PartName="/customXml/itemProps17.xml" ContentType="application/vnd.openxmlformats-officedocument.customXmlProperties+xml"/>
  <Override PartName="/customXml/itemProps19.xml" ContentType="application/vnd.openxmlformats-officedocument.customXmlProperties+xml"/>
  <Override PartName="/customXml/itemProps28.xml" ContentType="application/vnd.openxmlformats-officedocument.customXmlProperties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15.xml" ContentType="application/vnd.openxmlformats-officedocument.customXmlProperties+xml"/>
  <Override PartName="/customXml/itemProps26.xml" ContentType="application/vnd.openxmlformats-officedocument.customXmlProperties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customXml/itemProps11.xml" ContentType="application/vnd.openxmlformats-officedocument.customXmlProperties+xml"/>
  <Override PartName="/customXml/itemProps22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30"/>
  </p:sldMasterIdLst>
  <p:notesMasterIdLst>
    <p:notesMasterId r:id="rId62"/>
  </p:notesMasterIdLst>
  <p:sldIdLst>
    <p:sldId id="262" r:id="rId31"/>
    <p:sldId id="314" r:id="rId32"/>
    <p:sldId id="315" r:id="rId33"/>
    <p:sldId id="263" r:id="rId34"/>
    <p:sldId id="264" r:id="rId35"/>
    <p:sldId id="265" r:id="rId36"/>
    <p:sldId id="267" r:id="rId37"/>
    <p:sldId id="269" r:id="rId38"/>
    <p:sldId id="271" r:id="rId39"/>
    <p:sldId id="278" r:id="rId40"/>
    <p:sldId id="279" r:id="rId41"/>
    <p:sldId id="280" r:id="rId42"/>
    <p:sldId id="281" r:id="rId43"/>
    <p:sldId id="283" r:id="rId44"/>
    <p:sldId id="285" r:id="rId45"/>
    <p:sldId id="287" r:id="rId46"/>
    <p:sldId id="288" r:id="rId47"/>
    <p:sldId id="289" r:id="rId48"/>
    <p:sldId id="290" r:id="rId49"/>
    <p:sldId id="292" r:id="rId50"/>
    <p:sldId id="294" r:id="rId51"/>
    <p:sldId id="295" r:id="rId52"/>
    <p:sldId id="299" r:id="rId53"/>
    <p:sldId id="301" r:id="rId54"/>
    <p:sldId id="302" r:id="rId55"/>
    <p:sldId id="303" r:id="rId56"/>
    <p:sldId id="304" r:id="rId57"/>
    <p:sldId id="306" r:id="rId58"/>
    <p:sldId id="307" r:id="rId59"/>
    <p:sldId id="310" r:id="rId60"/>
    <p:sldId id="313" r:id="rId61"/>
  </p:sldIdLst>
  <p:sldSz cx="12131675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3246" autoAdjust="0"/>
    <p:restoredTop sz="95320" autoAdjust="0"/>
  </p:normalViewPr>
  <p:slideViewPr>
    <p:cSldViewPr>
      <p:cViewPr varScale="1">
        <p:scale>
          <a:sx n="87" d="100"/>
          <a:sy n="87" d="100"/>
        </p:scale>
        <p:origin x="-28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customXml" Target="../customXml/item26.xml"/><Relationship Id="rId39" Type="http://schemas.openxmlformats.org/officeDocument/2006/relationships/slide" Target="slides/slide9.xml"/><Relationship Id="rId21" Type="http://schemas.openxmlformats.org/officeDocument/2006/relationships/customXml" Target="../customXml/item21.xml"/><Relationship Id="rId34" Type="http://schemas.openxmlformats.org/officeDocument/2006/relationships/slide" Target="slides/slide4.xml"/><Relationship Id="rId42" Type="http://schemas.openxmlformats.org/officeDocument/2006/relationships/slide" Target="slides/slide12.xml"/><Relationship Id="rId47" Type="http://schemas.openxmlformats.org/officeDocument/2006/relationships/slide" Target="slides/slide17.xml"/><Relationship Id="rId50" Type="http://schemas.openxmlformats.org/officeDocument/2006/relationships/slide" Target="slides/slide20.xml"/><Relationship Id="rId55" Type="http://schemas.openxmlformats.org/officeDocument/2006/relationships/slide" Target="slides/slide25.xml"/><Relationship Id="rId63" Type="http://schemas.openxmlformats.org/officeDocument/2006/relationships/presProps" Target="presProps.xml"/><Relationship Id="rId7" Type="http://schemas.openxmlformats.org/officeDocument/2006/relationships/customXml" Target="../customXml/item7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customXml" Target="../customXml/item20.xml"/><Relationship Id="rId29" Type="http://schemas.openxmlformats.org/officeDocument/2006/relationships/customXml" Target="../customXml/item29.xml"/><Relationship Id="rId41" Type="http://schemas.openxmlformats.org/officeDocument/2006/relationships/slide" Target="slides/slide11.xml"/><Relationship Id="rId54" Type="http://schemas.openxmlformats.org/officeDocument/2006/relationships/slide" Target="slides/slide24.xml"/><Relationship Id="rId62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customXml" Target="../customXml/item24.xml"/><Relationship Id="rId32" Type="http://schemas.openxmlformats.org/officeDocument/2006/relationships/slide" Target="slides/slide2.xml"/><Relationship Id="rId37" Type="http://schemas.openxmlformats.org/officeDocument/2006/relationships/slide" Target="slides/slide7.xml"/><Relationship Id="rId40" Type="http://schemas.openxmlformats.org/officeDocument/2006/relationships/slide" Target="slides/slide10.xml"/><Relationship Id="rId45" Type="http://schemas.openxmlformats.org/officeDocument/2006/relationships/slide" Target="slides/slide15.xml"/><Relationship Id="rId53" Type="http://schemas.openxmlformats.org/officeDocument/2006/relationships/slide" Target="slides/slide23.xml"/><Relationship Id="rId58" Type="http://schemas.openxmlformats.org/officeDocument/2006/relationships/slide" Target="slides/slide28.xml"/><Relationship Id="rId66" Type="http://schemas.openxmlformats.org/officeDocument/2006/relationships/tableStyles" Target="tableStyles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slide" Target="slides/slide6.xml"/><Relationship Id="rId49" Type="http://schemas.openxmlformats.org/officeDocument/2006/relationships/slide" Target="slides/slide19.xml"/><Relationship Id="rId57" Type="http://schemas.openxmlformats.org/officeDocument/2006/relationships/slide" Target="slides/slide27.xml"/><Relationship Id="rId61" Type="http://schemas.openxmlformats.org/officeDocument/2006/relationships/slide" Target="slides/slide31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slide" Target="slides/slide1.xml"/><Relationship Id="rId44" Type="http://schemas.openxmlformats.org/officeDocument/2006/relationships/slide" Target="slides/slide14.xml"/><Relationship Id="rId52" Type="http://schemas.openxmlformats.org/officeDocument/2006/relationships/slide" Target="slides/slide22.xml"/><Relationship Id="rId60" Type="http://schemas.openxmlformats.org/officeDocument/2006/relationships/slide" Target="slides/slide30.xml"/><Relationship Id="rId65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30" Type="http://schemas.openxmlformats.org/officeDocument/2006/relationships/slideMaster" Target="slideMasters/slideMaster1.xml"/><Relationship Id="rId35" Type="http://schemas.openxmlformats.org/officeDocument/2006/relationships/slide" Target="slides/slide5.xml"/><Relationship Id="rId43" Type="http://schemas.openxmlformats.org/officeDocument/2006/relationships/slide" Target="slides/slide13.xml"/><Relationship Id="rId48" Type="http://schemas.openxmlformats.org/officeDocument/2006/relationships/slide" Target="slides/slide18.xml"/><Relationship Id="rId56" Type="http://schemas.openxmlformats.org/officeDocument/2006/relationships/slide" Target="slides/slide26.xml"/><Relationship Id="rId64" Type="http://schemas.openxmlformats.org/officeDocument/2006/relationships/viewProps" Target="viewProps.xml"/><Relationship Id="rId8" Type="http://schemas.openxmlformats.org/officeDocument/2006/relationships/customXml" Target="../customXml/item8.xml"/><Relationship Id="rId51" Type="http://schemas.openxmlformats.org/officeDocument/2006/relationships/slide" Target="slides/slide21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slide" Target="slides/slide3.xml"/><Relationship Id="rId38" Type="http://schemas.openxmlformats.org/officeDocument/2006/relationships/slide" Target="slides/slide8.xml"/><Relationship Id="rId46" Type="http://schemas.openxmlformats.org/officeDocument/2006/relationships/slide" Target="slides/slide16.xml"/><Relationship Id="rId59" Type="http://schemas.openxmlformats.org/officeDocument/2006/relationships/slide" Target="slides/slide29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55.wmf"/><Relationship Id="rId3" Type="http://schemas.openxmlformats.org/officeDocument/2006/relationships/image" Target="../media/image50.wmf"/><Relationship Id="rId7" Type="http://schemas.openxmlformats.org/officeDocument/2006/relationships/image" Target="../media/image54.wmf"/><Relationship Id="rId2" Type="http://schemas.openxmlformats.org/officeDocument/2006/relationships/image" Target="../media/image49.wmf"/><Relationship Id="rId1" Type="http://schemas.openxmlformats.org/officeDocument/2006/relationships/image" Target="../media/image48.wmf"/><Relationship Id="rId6" Type="http://schemas.openxmlformats.org/officeDocument/2006/relationships/image" Target="../media/image53.wmf"/><Relationship Id="rId5" Type="http://schemas.openxmlformats.org/officeDocument/2006/relationships/image" Target="../media/image52.wmf"/><Relationship Id="rId4" Type="http://schemas.openxmlformats.org/officeDocument/2006/relationships/image" Target="../media/image51.wmf"/><Relationship Id="rId9" Type="http://schemas.openxmlformats.org/officeDocument/2006/relationships/image" Target="../media/image56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0.wmf"/><Relationship Id="rId1" Type="http://schemas.openxmlformats.org/officeDocument/2006/relationships/image" Target="../media/image59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3.wmf"/><Relationship Id="rId1" Type="http://schemas.openxmlformats.org/officeDocument/2006/relationships/image" Target="../media/image62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66.wmf"/><Relationship Id="rId2" Type="http://schemas.openxmlformats.org/officeDocument/2006/relationships/image" Target="../media/image65.wmf"/><Relationship Id="rId1" Type="http://schemas.openxmlformats.org/officeDocument/2006/relationships/image" Target="../media/image64.wmf"/><Relationship Id="rId5" Type="http://schemas.openxmlformats.org/officeDocument/2006/relationships/image" Target="../media/image68.wmf"/><Relationship Id="rId4" Type="http://schemas.openxmlformats.org/officeDocument/2006/relationships/image" Target="../media/image67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70.wmf"/><Relationship Id="rId1" Type="http://schemas.openxmlformats.org/officeDocument/2006/relationships/image" Target="../media/image69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72.wmf"/><Relationship Id="rId1" Type="http://schemas.openxmlformats.org/officeDocument/2006/relationships/image" Target="../media/image71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76.wmf"/><Relationship Id="rId2" Type="http://schemas.openxmlformats.org/officeDocument/2006/relationships/image" Target="../media/image75.wmf"/><Relationship Id="rId1" Type="http://schemas.openxmlformats.org/officeDocument/2006/relationships/image" Target="../media/image7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5" Type="http://schemas.openxmlformats.org/officeDocument/2006/relationships/image" Target="../media/image19.wmf"/><Relationship Id="rId4" Type="http://schemas.openxmlformats.org/officeDocument/2006/relationships/image" Target="../media/image18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3" Type="http://schemas.openxmlformats.org/officeDocument/2006/relationships/image" Target="../media/image23.wmf"/><Relationship Id="rId7" Type="http://schemas.openxmlformats.org/officeDocument/2006/relationships/image" Target="../media/image27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6" Type="http://schemas.openxmlformats.org/officeDocument/2006/relationships/image" Target="../media/image26.wmf"/><Relationship Id="rId5" Type="http://schemas.openxmlformats.org/officeDocument/2006/relationships/image" Target="../media/image25.wmf"/><Relationship Id="rId10" Type="http://schemas.openxmlformats.org/officeDocument/2006/relationships/image" Target="../media/image30.wmf"/><Relationship Id="rId4" Type="http://schemas.openxmlformats.org/officeDocument/2006/relationships/image" Target="../media/image24.wmf"/><Relationship Id="rId9" Type="http://schemas.openxmlformats.org/officeDocument/2006/relationships/image" Target="../media/image2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Relationship Id="rId4" Type="http://schemas.openxmlformats.org/officeDocument/2006/relationships/image" Target="../media/image36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Relationship Id="rId5" Type="http://schemas.openxmlformats.org/officeDocument/2006/relationships/image" Target="../media/image47.wmf"/><Relationship Id="rId4" Type="http://schemas.openxmlformats.org/officeDocument/2006/relationships/image" Target="../media/image4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pPr/>
              <a:t>2019/11/20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"/>
            <a:ext cx="12131675" cy="1339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 descr="E:\2017与2018年工作文件\2017与2018图书制作文件\3·2项目\2018年工作文件\2019版32一轮制作文件\2019版一轮PPT模板\2019版32一轮PPT模板(终稿)+-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"/>
            <a:ext cx="12131675" cy="68863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2099405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20088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56" dirty="0">
                <a:solidFill>
                  <a:schemeClr val="bg1"/>
                </a:solidFill>
                <a:latin typeface="黑体" panose="02010609060101010101" pitchFamily="65" charset="-122"/>
                <a:ea typeface="黑体" panose="02010609060101010101" pitchFamily="65" charset="-122"/>
              </a:rPr>
              <a:t>总纲目录</a:t>
            </a:r>
          </a:p>
        </p:txBody>
      </p:sp>
    </p:spTree>
    <p:extLst>
      <p:ext uri="{BB962C8B-B14F-4D97-AF65-F5344CB8AC3E}">
        <p14:creationId xmlns:p14="http://schemas.microsoft.com/office/powerpoint/2010/main" xmlns="" val="157146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8939343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56" dirty="0">
                <a:solidFill>
                  <a:schemeClr val="bg1"/>
                </a:solidFill>
                <a:latin typeface="黑体" panose="02010609060101010101" pitchFamily="65" charset="-122"/>
                <a:ea typeface="黑体" panose="02010609060101010101" pitchFamily="65" charset="-122"/>
              </a:rPr>
              <a:t>教材研读</a:t>
            </a:r>
          </a:p>
        </p:txBody>
      </p:sp>
    </p:spTree>
    <p:extLst>
      <p:ext uri="{BB962C8B-B14F-4D97-AF65-F5344CB8AC3E}">
        <p14:creationId xmlns:p14="http://schemas.microsoft.com/office/powerpoint/2010/main" xmlns="" val="16015100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8939385" y="323925"/>
            <a:ext cx="1221263" cy="377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56" dirty="0">
                <a:solidFill>
                  <a:schemeClr val="bg1"/>
                </a:solidFill>
                <a:latin typeface="黑体" panose="02010609060101010101" pitchFamily="65" charset="-122"/>
                <a:ea typeface="黑体" panose="02010609060101010101" pitchFamily="65" charset="-122"/>
              </a:rPr>
              <a:t>考点突破</a:t>
            </a:r>
          </a:p>
        </p:txBody>
      </p:sp>
    </p:spTree>
    <p:extLst>
      <p:ext uri="{BB962C8B-B14F-4D97-AF65-F5344CB8AC3E}">
        <p14:creationId xmlns:p14="http://schemas.microsoft.com/office/powerpoint/2010/main" xmlns="" val="3288523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6584" y="274679"/>
            <a:ext cx="10918508" cy="114315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6584" y="1600424"/>
            <a:ext cx="10918508" cy="452659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6584" y="6357239"/>
            <a:ext cx="2830724" cy="36517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44989" y="6357239"/>
            <a:ext cx="3841697" cy="36517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94368" y="6357239"/>
            <a:ext cx="2830724" cy="36517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45916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12" Type="http://schemas.openxmlformats.org/officeDocument/2006/relationships/slide" Target="../slides/slide10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slide" Target="../slides/slide4.xml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E:\2017与2018年工作文件\2017与2018图书制作文件\3·2项目\2018年工作文件\2019版32一轮制作文件\2019版一轮PPT模板\2019版32一轮PPT模板-02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-6574"/>
            <a:ext cx="12131675" cy="6839903"/>
          </a:xfrm>
          <a:prstGeom prst="rect">
            <a:avLst/>
          </a:prstGeom>
          <a:noFill/>
        </p:spPr>
      </p:pic>
      <p:pic>
        <p:nvPicPr>
          <p:cNvPr id="10" name="Picture 3" descr="E:\2017年工作文件\2017图书制作文件\3·2项目\2019版32 学考与选考浙江版\32选考ppt设计制作参考\2019版32一轮PPT模板(终稿)-06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463934" y="285044"/>
            <a:ext cx="3704794" cy="437094"/>
          </a:xfrm>
          <a:prstGeom prst="rect">
            <a:avLst/>
          </a:prstGeom>
          <a:noFill/>
        </p:spPr>
      </p:pic>
      <p:grpSp>
        <p:nvGrpSpPr>
          <p:cNvPr id="2" name="组合 38"/>
          <p:cNvGrpSpPr/>
          <p:nvPr/>
        </p:nvGrpSpPr>
        <p:grpSpPr>
          <a:xfrm>
            <a:off x="10415854" y="-1260252"/>
            <a:ext cx="1427409" cy="1206100"/>
            <a:chOff x="7870558" y="-1072311"/>
            <a:chExt cx="936105" cy="567849"/>
          </a:xfrm>
        </p:grpSpPr>
        <p:sp>
          <p:nvSpPr>
            <p:cNvPr id="8" name="圆角矩形 7"/>
            <p:cNvSpPr/>
            <p:nvPr userDrawn="1"/>
          </p:nvSpPr>
          <p:spPr>
            <a:xfrm>
              <a:off x="7908925" y="-1043708"/>
              <a:ext cx="833140" cy="537935"/>
            </a:xfrm>
            <a:prstGeom prst="roundRect">
              <a:avLst/>
            </a:prstGeom>
            <a:solidFill>
              <a:srgbClr val="FFC000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1213228" rtl="0" eaLnBrk="1" latinLnBrk="0" hangingPunct="1"/>
              <a:endParaRPr lang="zh-CN" altLang="en-US" sz="2389" kern="1200" dirty="0">
                <a:ln>
                  <a:solidFill>
                    <a:srgbClr val="00B0F0"/>
                  </a:solidFill>
                </a:ln>
                <a:solidFill>
                  <a:schemeClr val="lt1"/>
                </a:solidFill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9" name="TextBox 8"/>
            <p:cNvSpPr txBox="1"/>
            <p:nvPr userDrawn="1"/>
          </p:nvSpPr>
          <p:spPr>
            <a:xfrm>
              <a:off x="7870558" y="-1072311"/>
              <a:ext cx="936105" cy="5678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ctr" defTabSz="1213228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56" dirty="0">
                  <a:latin typeface="黑体" panose="02010609060101010101" pitchFamily="65" charset="-122"/>
                  <a:ea typeface="黑体" panose="02010609060101010101" pitchFamily="65" charset="-122"/>
                  <a:hlinkClick r:id="rId10" action="ppaction://hlinksldjump"/>
                </a:rPr>
                <a:t>总纲目录</a:t>
              </a:r>
              <a:endParaRPr lang="en-US" altLang="zh-CN" sz="1856" dirty="0">
                <a:latin typeface="黑体" panose="02010609060101010101" pitchFamily="65" charset="-122"/>
                <a:ea typeface="黑体" panose="02010609060101010101" pitchFamily="65" charset="-122"/>
              </a:endParaRPr>
            </a:p>
            <a:p>
              <a:pPr marL="0" marR="0" indent="0" algn="ctr" defTabSz="1213228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56" dirty="0">
                  <a:latin typeface="黑体" panose="02010609060101010101" pitchFamily="65" charset="-122"/>
                  <a:ea typeface="黑体" panose="02010609060101010101" pitchFamily="65" charset="-122"/>
                  <a:hlinkClick r:id="rId11" action="ppaction://hlinksldjump"/>
                </a:rPr>
                <a:t>教材研读</a:t>
              </a:r>
              <a:endParaRPr lang="en-US" altLang="zh-CN" sz="1856" dirty="0">
                <a:latin typeface="黑体" panose="02010609060101010101" pitchFamily="65" charset="-122"/>
                <a:ea typeface="黑体" panose="02010609060101010101" pitchFamily="65" charset="-122"/>
              </a:endParaRPr>
            </a:p>
            <a:p>
              <a:pPr marL="0" marR="0" indent="0" algn="ctr" defTabSz="1213228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56" dirty="0">
                  <a:latin typeface="黑体" panose="02010609060101010101" pitchFamily="65" charset="-122"/>
                  <a:ea typeface="黑体" panose="02010609060101010101" pitchFamily="65" charset="-122"/>
                  <a:hlinkClick r:id="rId12" action="ppaction://hlinksldjump"/>
                </a:rPr>
                <a:t>考点突破</a:t>
              </a:r>
              <a:endParaRPr lang="zh-CN" altLang="en-US" sz="1856" dirty="0">
                <a:latin typeface="黑体" panose="02010609060101010101" pitchFamily="65" charset="-122"/>
                <a:ea typeface="黑体" panose="02010609060101010101" pitchFamily="65" charset="-122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0436558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56" dirty="0">
                <a:solidFill>
                  <a:schemeClr val="bg1"/>
                </a:solidFill>
                <a:latin typeface="黑体" panose="02010609060101010101" pitchFamily="65" charset="-122"/>
                <a:ea typeface="黑体" panose="02010609060101010101" pitchFamily="65" charset="-122"/>
              </a:rPr>
              <a:t>栏目索引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-17582" y="576084"/>
            <a:ext cx="8547683" cy="18430"/>
          </a:xfrm>
          <a:prstGeom prst="line">
            <a:avLst/>
          </a:prstGeom>
          <a:ln>
            <a:solidFill>
              <a:srgbClr val="E275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977021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</p:sldLayoutIdLs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06 -0.14458 L 0.00406 0.29729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06 -0.07264 L 0.00406 -0.38779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7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  <p:txStyles>
    <p:titleStyle>
      <a:lvl1pPr algn="ctr" defTabSz="1213228" rtl="0" eaLnBrk="1" latinLnBrk="0" hangingPunct="1">
        <a:spcBef>
          <a:spcPct val="0"/>
        </a:spcBef>
        <a:buNone/>
        <a:defRPr sz="584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4881" indent="-454881" algn="l" defTabSz="1213228" rtl="0" eaLnBrk="1" latinLnBrk="0" hangingPunct="1">
        <a:spcBef>
          <a:spcPct val="20000"/>
        </a:spcBef>
        <a:buFont typeface="Arial" panose="020B0604020202020204" pitchFamily="34" charset="0"/>
        <a:buChar char="•"/>
        <a:defRPr sz="4245" kern="1200">
          <a:solidFill>
            <a:schemeClr val="tx1"/>
          </a:solidFill>
          <a:latin typeface="+mn-lt"/>
          <a:ea typeface="+mn-ea"/>
          <a:cs typeface="+mn-cs"/>
        </a:defRPr>
      </a:lvl1pPr>
      <a:lvl2pPr marL="985787" indent="-379490" algn="l" defTabSz="1213228" rtl="0" eaLnBrk="1" latinLnBrk="0" hangingPunct="1">
        <a:spcBef>
          <a:spcPct val="20000"/>
        </a:spcBef>
        <a:buFont typeface="Arial" panose="020B0604020202020204" pitchFamily="34" charset="0"/>
        <a:buChar char="–"/>
        <a:defRPr sz="3716" kern="1200">
          <a:solidFill>
            <a:schemeClr val="tx1"/>
          </a:solidFill>
          <a:latin typeface="+mn-lt"/>
          <a:ea typeface="+mn-ea"/>
          <a:cs typeface="+mn-cs"/>
        </a:defRPr>
      </a:lvl2pPr>
      <a:lvl3pPr marL="1516694" indent="-303465" algn="l" defTabSz="1213228" rtl="0" eaLnBrk="1" latinLnBrk="0" hangingPunct="1">
        <a:spcBef>
          <a:spcPct val="20000"/>
        </a:spcBef>
        <a:buFont typeface="Arial" panose="020B0604020202020204" pitchFamily="34" charset="0"/>
        <a:buChar char="•"/>
        <a:defRPr sz="3183" kern="1200">
          <a:solidFill>
            <a:schemeClr val="tx1"/>
          </a:solidFill>
          <a:latin typeface="+mn-lt"/>
          <a:ea typeface="+mn-ea"/>
          <a:cs typeface="+mn-cs"/>
        </a:defRPr>
      </a:lvl3pPr>
      <a:lvl4pPr marL="2123624" indent="-303465" algn="l" defTabSz="1213228" rtl="0" eaLnBrk="1" latinLnBrk="0" hangingPunct="1">
        <a:spcBef>
          <a:spcPct val="20000"/>
        </a:spcBef>
        <a:buFont typeface="Arial" panose="020B0604020202020204" pitchFamily="34" charset="0"/>
        <a:buChar char="–"/>
        <a:defRPr sz="2654" kern="1200">
          <a:solidFill>
            <a:schemeClr val="tx1"/>
          </a:solidFill>
          <a:latin typeface="+mn-lt"/>
          <a:ea typeface="+mn-ea"/>
          <a:cs typeface="+mn-cs"/>
        </a:defRPr>
      </a:lvl4pPr>
      <a:lvl5pPr marL="2729922" indent="-303465" algn="l" defTabSz="1213228" rtl="0" eaLnBrk="1" latinLnBrk="0" hangingPunct="1">
        <a:spcBef>
          <a:spcPct val="20000"/>
        </a:spcBef>
        <a:buFont typeface="Arial" panose="020B0604020202020204" pitchFamily="34" charset="0"/>
        <a:buChar char="»"/>
        <a:defRPr sz="2654" kern="1200">
          <a:solidFill>
            <a:schemeClr val="tx1"/>
          </a:solidFill>
          <a:latin typeface="+mn-lt"/>
          <a:ea typeface="+mn-ea"/>
          <a:cs typeface="+mn-cs"/>
        </a:defRPr>
      </a:lvl5pPr>
      <a:lvl6pPr marL="3336853" indent="-303465" algn="l" defTabSz="1213228" rtl="0" eaLnBrk="1" latinLnBrk="0" hangingPunct="1">
        <a:spcBef>
          <a:spcPct val="20000"/>
        </a:spcBef>
        <a:buFont typeface="Arial" panose="020B0604020202020204" pitchFamily="34" charset="0"/>
        <a:buChar char="•"/>
        <a:defRPr sz="2654" kern="1200">
          <a:solidFill>
            <a:schemeClr val="tx1"/>
          </a:solidFill>
          <a:latin typeface="+mn-lt"/>
          <a:ea typeface="+mn-ea"/>
          <a:cs typeface="+mn-cs"/>
        </a:defRPr>
      </a:lvl6pPr>
      <a:lvl7pPr marL="3943783" indent="-303465" algn="l" defTabSz="1213228" rtl="0" eaLnBrk="1" latinLnBrk="0" hangingPunct="1">
        <a:spcBef>
          <a:spcPct val="20000"/>
        </a:spcBef>
        <a:buFont typeface="Arial" panose="020B0604020202020204" pitchFamily="34" charset="0"/>
        <a:buChar char="•"/>
        <a:defRPr sz="2654" kern="1200">
          <a:solidFill>
            <a:schemeClr val="tx1"/>
          </a:solidFill>
          <a:latin typeface="+mn-lt"/>
          <a:ea typeface="+mn-ea"/>
          <a:cs typeface="+mn-cs"/>
        </a:defRPr>
      </a:lvl7pPr>
      <a:lvl8pPr marL="4549447" indent="-303465" algn="l" defTabSz="1213228" rtl="0" eaLnBrk="1" latinLnBrk="0" hangingPunct="1">
        <a:spcBef>
          <a:spcPct val="20000"/>
        </a:spcBef>
        <a:buFont typeface="Arial" panose="020B0604020202020204" pitchFamily="34" charset="0"/>
        <a:buChar char="•"/>
        <a:defRPr sz="2654" kern="1200">
          <a:solidFill>
            <a:schemeClr val="tx1"/>
          </a:solidFill>
          <a:latin typeface="+mn-lt"/>
          <a:ea typeface="+mn-ea"/>
          <a:cs typeface="+mn-cs"/>
        </a:defRPr>
      </a:lvl8pPr>
      <a:lvl9pPr marL="5156378" indent="-303465" algn="l" defTabSz="1213228" rtl="0" eaLnBrk="1" latinLnBrk="0" hangingPunct="1">
        <a:spcBef>
          <a:spcPct val="20000"/>
        </a:spcBef>
        <a:buFont typeface="Arial" panose="020B0604020202020204" pitchFamily="34" charset="0"/>
        <a:buChar char="•"/>
        <a:defRPr sz="26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3228" rtl="0" eaLnBrk="1" latinLnBrk="0" hangingPunct="1">
        <a:defRPr sz="2389" kern="1200">
          <a:solidFill>
            <a:schemeClr val="tx1"/>
          </a:solidFill>
          <a:latin typeface="+mn-lt"/>
          <a:ea typeface="+mn-ea"/>
          <a:cs typeface="+mn-cs"/>
        </a:defRPr>
      </a:lvl1pPr>
      <a:lvl2pPr marL="606931" algn="l" defTabSz="1213228" rtl="0" eaLnBrk="1" latinLnBrk="0" hangingPunct="1">
        <a:defRPr sz="2389" kern="1200">
          <a:solidFill>
            <a:schemeClr val="tx1"/>
          </a:solidFill>
          <a:latin typeface="+mn-lt"/>
          <a:ea typeface="+mn-ea"/>
          <a:cs typeface="+mn-cs"/>
        </a:defRPr>
      </a:lvl2pPr>
      <a:lvl3pPr marL="1213228" algn="l" defTabSz="1213228" rtl="0" eaLnBrk="1" latinLnBrk="0" hangingPunct="1">
        <a:defRPr sz="2389" kern="1200">
          <a:solidFill>
            <a:schemeClr val="tx1"/>
          </a:solidFill>
          <a:latin typeface="+mn-lt"/>
          <a:ea typeface="+mn-ea"/>
          <a:cs typeface="+mn-cs"/>
        </a:defRPr>
      </a:lvl3pPr>
      <a:lvl4pPr marL="1820159" algn="l" defTabSz="1213228" rtl="0" eaLnBrk="1" latinLnBrk="0" hangingPunct="1">
        <a:defRPr sz="2389" kern="1200">
          <a:solidFill>
            <a:schemeClr val="tx1"/>
          </a:solidFill>
          <a:latin typeface="+mn-lt"/>
          <a:ea typeface="+mn-ea"/>
          <a:cs typeface="+mn-cs"/>
        </a:defRPr>
      </a:lvl4pPr>
      <a:lvl5pPr marL="2427090" algn="l" defTabSz="1213228" rtl="0" eaLnBrk="1" latinLnBrk="0" hangingPunct="1">
        <a:defRPr sz="2389" kern="1200">
          <a:solidFill>
            <a:schemeClr val="tx1"/>
          </a:solidFill>
          <a:latin typeface="+mn-lt"/>
          <a:ea typeface="+mn-ea"/>
          <a:cs typeface="+mn-cs"/>
        </a:defRPr>
      </a:lvl5pPr>
      <a:lvl6pPr marL="3033387" algn="l" defTabSz="1213228" rtl="0" eaLnBrk="1" latinLnBrk="0" hangingPunct="1">
        <a:defRPr sz="2389" kern="1200">
          <a:solidFill>
            <a:schemeClr val="tx1"/>
          </a:solidFill>
          <a:latin typeface="+mn-lt"/>
          <a:ea typeface="+mn-ea"/>
          <a:cs typeface="+mn-cs"/>
        </a:defRPr>
      </a:lvl6pPr>
      <a:lvl7pPr marL="3640318" algn="l" defTabSz="1213228" rtl="0" eaLnBrk="1" latinLnBrk="0" hangingPunct="1">
        <a:defRPr sz="2389" kern="1200">
          <a:solidFill>
            <a:schemeClr val="tx1"/>
          </a:solidFill>
          <a:latin typeface="+mn-lt"/>
          <a:ea typeface="+mn-ea"/>
          <a:cs typeface="+mn-cs"/>
        </a:defRPr>
      </a:lvl7pPr>
      <a:lvl8pPr marL="4247249" algn="l" defTabSz="1213228" rtl="0" eaLnBrk="1" latinLnBrk="0" hangingPunct="1">
        <a:defRPr sz="2389" kern="1200">
          <a:solidFill>
            <a:schemeClr val="tx1"/>
          </a:solidFill>
          <a:latin typeface="+mn-lt"/>
          <a:ea typeface="+mn-ea"/>
          <a:cs typeface="+mn-cs"/>
        </a:defRPr>
      </a:lvl8pPr>
      <a:lvl9pPr marL="4852913" algn="l" defTabSz="1213228" rtl="0" eaLnBrk="1" latinLnBrk="0" hangingPunct="1">
        <a:defRPr sz="238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customXml" Target="../../customXml/item20.xml"/><Relationship Id="rId5" Type="http://schemas.openxmlformats.org/officeDocument/2006/relationships/image" Target="../media/image6.png"/><Relationship Id="rId4" Type="http://schemas.openxmlformats.org/officeDocument/2006/relationships/hyperlink" Target="http://www.mzwhzx.cn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2.xml"/><Relationship Id="rId5" Type="http://schemas.openxmlformats.org/officeDocument/2006/relationships/image" Target="../media/image9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13" Type="http://schemas.openxmlformats.org/officeDocument/2006/relationships/oleObject" Target="../embeddings/oleObject16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0.bin"/><Relationship Id="rId12" Type="http://schemas.openxmlformats.org/officeDocument/2006/relationships/oleObject" Target="../embeddings/oleObject15.bin"/><Relationship Id="rId2" Type="http://schemas.openxmlformats.org/officeDocument/2006/relationships/customXml" Target="../../customXml/item21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9.bin"/><Relationship Id="rId11" Type="http://schemas.openxmlformats.org/officeDocument/2006/relationships/oleObject" Target="../embeddings/oleObject14.bin"/><Relationship Id="rId5" Type="http://schemas.openxmlformats.org/officeDocument/2006/relationships/oleObject" Target="../embeddings/oleObject8.bin"/><Relationship Id="rId10" Type="http://schemas.openxmlformats.org/officeDocument/2006/relationships/oleObject" Target="../embeddings/oleObject13.bin"/><Relationship Id="rId4" Type="http://schemas.openxmlformats.org/officeDocument/2006/relationships/notesSlide" Target="../notesSlides/notesSlide9.xml"/><Relationship Id="rId9" Type="http://schemas.openxmlformats.org/officeDocument/2006/relationships/oleObject" Target="../embeddings/oleObject12.bin"/><Relationship Id="rId14" Type="http://schemas.openxmlformats.org/officeDocument/2006/relationships/oleObject" Target="../embeddings/oleObject17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29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18.bin"/><Relationship Id="rId4" Type="http://schemas.openxmlformats.org/officeDocument/2006/relationships/notesSlide" Target="../notesSlides/notesSlid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28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19.bin"/><Relationship Id="rId4" Type="http://schemas.openxmlformats.org/officeDocument/2006/relationships/notesSlide" Target="../notesSlides/notesSlid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22.bin"/><Relationship Id="rId2" Type="http://schemas.openxmlformats.org/officeDocument/2006/relationships/customXml" Target="../../customXml/item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1.bin"/><Relationship Id="rId5" Type="http://schemas.openxmlformats.org/officeDocument/2006/relationships/oleObject" Target="../embeddings/oleObject20.bin"/><Relationship Id="rId4" Type="http://schemas.openxmlformats.org/officeDocument/2006/relationships/notesSlide" Target="../notesSlides/notesSlide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26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5.bin"/><Relationship Id="rId5" Type="http://schemas.openxmlformats.org/officeDocument/2006/relationships/oleObject" Target="../embeddings/oleObject24.bin"/><Relationship Id="rId4" Type="http://schemas.openxmlformats.org/officeDocument/2006/relationships/notesSlide" Target="../notesSlides/notesSlide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28.bin"/><Relationship Id="rId2" Type="http://schemas.openxmlformats.org/officeDocument/2006/relationships/customXml" Target="../../customXml/item13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7.bin"/><Relationship Id="rId5" Type="http://schemas.openxmlformats.org/officeDocument/2006/relationships/oleObject" Target="../embeddings/oleObject26.bin"/><Relationship Id="rId4" Type="http://schemas.openxmlformats.org/officeDocument/2006/relationships/notesSlide" Target="../notesSlides/notesSlide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9.xml"/><Relationship Id="rId4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2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31.bin"/><Relationship Id="rId2" Type="http://schemas.openxmlformats.org/officeDocument/2006/relationships/customXml" Target="../../customXml/item4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30.bin"/><Relationship Id="rId5" Type="http://schemas.openxmlformats.org/officeDocument/2006/relationships/oleObject" Target="../embeddings/oleObject29.bin"/><Relationship Id="rId4" Type="http://schemas.openxmlformats.org/officeDocument/2006/relationships/notesSlide" Target="../notesSlides/notesSlide17.xml"/><Relationship Id="rId9" Type="http://schemas.openxmlformats.org/officeDocument/2006/relationships/oleObject" Target="../embeddings/oleObject33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5.bin"/><Relationship Id="rId13" Type="http://schemas.openxmlformats.org/officeDocument/2006/relationships/oleObject" Target="../embeddings/oleObject40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34.bin"/><Relationship Id="rId12" Type="http://schemas.openxmlformats.org/officeDocument/2006/relationships/oleObject" Target="../embeddings/oleObject39.bin"/><Relationship Id="rId2" Type="http://schemas.openxmlformats.org/officeDocument/2006/relationships/customXml" Target="../../customXml/item19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58.jpeg"/><Relationship Id="rId11" Type="http://schemas.openxmlformats.org/officeDocument/2006/relationships/oleObject" Target="../embeddings/oleObject38.bin"/><Relationship Id="rId5" Type="http://schemas.openxmlformats.org/officeDocument/2006/relationships/image" Target="../media/image57.jpeg"/><Relationship Id="rId15" Type="http://schemas.openxmlformats.org/officeDocument/2006/relationships/oleObject" Target="../embeddings/oleObject42.bin"/><Relationship Id="rId10" Type="http://schemas.openxmlformats.org/officeDocument/2006/relationships/oleObject" Target="../embeddings/oleObject37.bin"/><Relationship Id="rId4" Type="http://schemas.openxmlformats.org/officeDocument/2006/relationships/notesSlide" Target="../notesSlides/notesSlide18.xml"/><Relationship Id="rId9" Type="http://schemas.openxmlformats.org/officeDocument/2006/relationships/oleObject" Target="../embeddings/oleObject36.bin"/><Relationship Id="rId14" Type="http://schemas.openxmlformats.org/officeDocument/2006/relationships/oleObject" Target="../embeddings/oleObject41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61.png"/><Relationship Id="rId2" Type="http://schemas.openxmlformats.org/officeDocument/2006/relationships/customXml" Target="../../customXml/item10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44.bin"/><Relationship Id="rId5" Type="http://schemas.openxmlformats.org/officeDocument/2006/relationships/oleObject" Target="../embeddings/oleObject43.bin"/><Relationship Id="rId4" Type="http://schemas.openxmlformats.org/officeDocument/2006/relationships/notesSlide" Target="../notesSlides/notesSlide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2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46.bin"/><Relationship Id="rId5" Type="http://schemas.openxmlformats.org/officeDocument/2006/relationships/oleObject" Target="../embeddings/oleObject45.bin"/><Relationship Id="rId4" Type="http://schemas.openxmlformats.org/officeDocument/2006/relationships/notesSlide" Target="../notesSlides/notesSlide2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0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49.bin"/><Relationship Id="rId2" Type="http://schemas.openxmlformats.org/officeDocument/2006/relationships/customXml" Target="../../customXml/item23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48.bin"/><Relationship Id="rId5" Type="http://schemas.openxmlformats.org/officeDocument/2006/relationships/oleObject" Target="../embeddings/oleObject47.bin"/><Relationship Id="rId4" Type="http://schemas.openxmlformats.org/officeDocument/2006/relationships/notesSlide" Target="../notesSlides/notesSlide24.xml"/><Relationship Id="rId9" Type="http://schemas.openxmlformats.org/officeDocument/2006/relationships/oleObject" Target="../embeddings/oleObject51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16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53.bin"/><Relationship Id="rId5" Type="http://schemas.openxmlformats.org/officeDocument/2006/relationships/oleObject" Target="../embeddings/oleObject52.bin"/><Relationship Id="rId4" Type="http://schemas.openxmlformats.org/officeDocument/2006/relationships/notesSlide" Target="../notesSlides/notesSlide2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17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55.bin"/><Relationship Id="rId5" Type="http://schemas.openxmlformats.org/officeDocument/2006/relationships/oleObject" Target="../embeddings/oleObject54.bin"/><Relationship Id="rId4" Type="http://schemas.openxmlformats.org/officeDocument/2006/relationships/notesSlide" Target="../notesSlides/notesSlide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8.xml"/><Relationship Id="rId1" Type="http://schemas.openxmlformats.org/officeDocument/2006/relationships/vmlDrawing" Target="../drawings/vmlDrawing16.vml"/><Relationship Id="rId5" Type="http://schemas.openxmlformats.org/officeDocument/2006/relationships/oleObject" Target="../embeddings/oleObject56.bin"/><Relationship Id="rId4" Type="http://schemas.openxmlformats.org/officeDocument/2006/relationships/notesSlide" Target="../notesSlides/notesSlide2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59.bin"/><Relationship Id="rId2" Type="http://schemas.openxmlformats.org/officeDocument/2006/relationships/customXml" Target="../../customXml/item6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58.bin"/><Relationship Id="rId5" Type="http://schemas.openxmlformats.org/officeDocument/2006/relationships/oleObject" Target="../embeddings/oleObject57.bin"/><Relationship Id="rId4" Type="http://schemas.openxmlformats.org/officeDocument/2006/relationships/notesSlide" Target="../notesSlides/notesSlide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24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2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8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oleObject" Target="../embeddings/oleObject2.bin"/><Relationship Id="rId2" Type="http://schemas.openxmlformats.org/officeDocument/2006/relationships/customXml" Target="../../customXml/item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14.jpeg"/><Relationship Id="rId4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slideLayout" Target="../slideLayouts/slideLayout3.xml"/><Relationship Id="rId7" Type="http://schemas.openxmlformats.org/officeDocument/2006/relationships/oleObject" Target="../embeddings/oleObject5.bin"/><Relationship Id="rId2" Type="http://schemas.openxmlformats.org/officeDocument/2006/relationships/customXml" Target="../../customXml/item5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10" Type="http://schemas.openxmlformats.org/officeDocument/2006/relationships/image" Target="../media/image8.png"/><Relationship Id="rId4" Type="http://schemas.openxmlformats.org/officeDocument/2006/relationships/notesSlide" Target="../notesSlides/notesSlide7.xml"/><Relationship Id="rId9" Type="http://schemas.openxmlformats.org/officeDocument/2006/relationships/oleObject" Target="../embeddings/oleObject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566597" y="1980109"/>
            <a:ext cx="11340000" cy="10711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500" b="1" kern="0" dirty="0">
                <a:solidFill>
                  <a:srgbClr val="FF0000"/>
                </a:solidFill>
                <a:latin typeface="黑体" panose="02010609060101010101" pitchFamily="65" charset="-122"/>
                <a:ea typeface="黑体" panose="02010609060101010101" pitchFamily="65" charset="-122"/>
              </a:rPr>
              <a:t>3.2　导数与函数单调性</a:t>
            </a:r>
          </a:p>
        </p:txBody>
      </p:sp>
      <p:pic>
        <p:nvPicPr>
          <p:cNvPr id="3" name="Picture 1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08119" y="3777459"/>
            <a:ext cx="7621588" cy="2400300"/>
          </a:xfrm>
          <a:prstGeom prst="rect">
            <a:avLst/>
          </a:prstGeom>
          <a:noFill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699468"/>
            <a:ext cx="11340000" cy="32968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71" kern="0" spc="955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en-US" altLang="zh-CN" sz="2671" kern="0" spc="9553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</a:t>
            </a:r>
            <a:r>
              <a:rPr lang="zh-CN" altLang="en-US" sz="3000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利用导数判断或证明函数的单调性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典例1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(2017课标全国Ⅱ文,21,12分)设函数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)=(1-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)e</a:t>
            </a:r>
            <a:r>
              <a:rPr lang="zh-CN" altLang="en-US" sz="2113" i="1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(1)讨论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)的单调性;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(2)当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0时, 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6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+1,求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的取值范围.</a:t>
            </a:r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BCA2D973-4472-4ED2-82C2-F16B325343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0000" y="1398432"/>
            <a:ext cx="1657641" cy="56619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61181" y="501109"/>
            <a:ext cx="3043949" cy="897323"/>
            <a:chOff x="357158" y="968301"/>
            <a:chExt cx="2500330" cy="674749"/>
          </a:xfrm>
        </p:grpSpPr>
        <p:pic>
          <p:nvPicPr>
            <p:cNvPr id="5" name="Picture 2" descr="C:\Users\春丽\Documents\Tencent Files\3013481007\FileRecv\2019版32一轮PPT模板(终稿)-03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57158" y="1000108"/>
              <a:ext cx="2500330" cy="642942"/>
            </a:xfrm>
            <a:prstGeom prst="rect">
              <a:avLst/>
            </a:prstGeom>
            <a:noFill/>
          </p:spPr>
        </p:pic>
        <p:sp>
          <p:nvSpPr>
            <p:cNvPr id="6" name="矩形 5"/>
            <p:cNvSpPr/>
            <p:nvPr/>
          </p:nvSpPr>
          <p:spPr>
            <a:xfrm>
              <a:off x="857224" y="968301"/>
              <a:ext cx="1629265" cy="5820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latinLnBrk="1" hangingPunct="0">
                <a:lnSpc>
                  <a:spcPct val="150000"/>
                </a:lnSpc>
                <a:spcBef>
                  <a:spcPts val="5473"/>
                </a:spcBef>
              </a:pPr>
              <a:r>
                <a:rPr lang="zh-CN" altLang="en-US" sz="3500" b="1" kern="0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考点突破</a:t>
              </a:r>
              <a:endParaRPr lang="en-US" altLang="zh-CN" sz="3500" b="1" kern="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2262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)=(1-2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)e</a:t>
            </a:r>
            <a:r>
              <a:rPr lang="zh-CN" altLang="en-US" sz="2113" i="1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令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)=0,得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=-1-</a:t>
            </a:r>
            <a:r>
              <a:rPr lang="zh-CN" altLang="en-US" sz="2345" kern="0" spc="1104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或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=-1+</a:t>
            </a:r>
            <a:r>
              <a:rPr lang="zh-CN" altLang="en-US" sz="2345" kern="0" spc="1104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∈(-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,-1-</a:t>
            </a:r>
            <a:r>
              <a:rPr lang="zh-CN" altLang="en-US" sz="2345" kern="0" spc="1104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)时, 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)&lt;0;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∈(-1-</a:t>
            </a:r>
            <a:r>
              <a:rPr lang="zh-CN" altLang="en-US" sz="2345" kern="0" spc="1104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,-1+</a:t>
            </a:r>
            <a:r>
              <a:rPr lang="zh-CN" altLang="en-US" sz="2345" kern="0" spc="1104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)时, 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)&gt;0;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∈(-1+</a:t>
            </a:r>
            <a:r>
              <a:rPr lang="zh-CN" altLang="en-US" sz="2345" kern="0" spc="1104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,+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)时, 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)&lt;0.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)在(-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,-1-</a:t>
            </a:r>
            <a:r>
              <a:rPr lang="zh-CN" altLang="en-US" sz="2345" kern="0" spc="1104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),(-1+</a:t>
            </a:r>
            <a:r>
              <a:rPr lang="zh-CN" altLang="en-US" sz="2345" kern="0" spc="1104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,+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)单调递减,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在(-1-</a:t>
            </a:r>
            <a:r>
              <a:rPr lang="zh-CN" altLang="en-US" sz="2345" kern="0" spc="1104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,-1+</a:t>
            </a:r>
            <a:r>
              <a:rPr lang="zh-CN" altLang="en-US" sz="2345" kern="0" spc="1104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)单调递增.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)=(1+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)(1-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)e</a:t>
            </a:r>
            <a:r>
              <a:rPr lang="zh-CN" altLang="en-US" sz="2113" i="1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146418" y="1664391"/>
          <a:ext cx="438150" cy="400050"/>
        </p:xfrm>
        <a:graphic>
          <a:graphicData uri="http://schemas.openxmlformats.org/presentationml/2006/ole">
            <p:oleObj spid="_x0000_s4178" name="Equation" r:id="rId5" imgW="11582400" imgH="106680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796662" y="1664391"/>
          <a:ext cx="438150" cy="400050"/>
        </p:xfrm>
        <a:graphic>
          <a:graphicData uri="http://schemas.openxmlformats.org/presentationml/2006/ole">
            <p:oleObj spid="_x0000_s4179" name="Equation" r:id="rId6" imgW="11582400" imgH="106680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508051" y="2313039"/>
          <a:ext cx="438150" cy="400049"/>
        </p:xfrm>
        <a:graphic>
          <a:graphicData uri="http://schemas.openxmlformats.org/presentationml/2006/ole">
            <p:oleObj spid="_x0000_s4180" name="Equation" r:id="rId7" imgW="11582400" imgH="106680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943867" y="2961687"/>
          <a:ext cx="438150" cy="400049"/>
        </p:xfrm>
        <a:graphic>
          <a:graphicData uri="http://schemas.openxmlformats.org/presentationml/2006/ole">
            <p:oleObj spid="_x0000_s4181" name="Equation" r:id="rId8" imgW="11582400" imgH="106680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968999" y="2961687"/>
          <a:ext cx="438150" cy="400049"/>
        </p:xfrm>
        <a:graphic>
          <a:graphicData uri="http://schemas.openxmlformats.org/presentationml/2006/ole">
            <p:oleObj spid="_x0000_s4182" name="Equation" r:id="rId9" imgW="11582400" imgH="106680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026181" y="3610335"/>
          <a:ext cx="438149" cy="400049"/>
        </p:xfrm>
        <a:graphic>
          <a:graphicData uri="http://schemas.openxmlformats.org/presentationml/2006/ole">
            <p:oleObj spid="_x0000_s4183" name="Equation" r:id="rId10" imgW="11582400" imgH="106680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3206261" y="4258983"/>
          <a:ext cx="438150" cy="400049"/>
        </p:xfrm>
        <a:graphic>
          <a:graphicData uri="http://schemas.openxmlformats.org/presentationml/2006/ole">
            <p:oleObj spid="_x0000_s4184" name="Equation" r:id="rId11" imgW="11582400" imgH="106680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4468760" y="4258983"/>
          <a:ext cx="438150" cy="400049"/>
        </p:xfrm>
        <a:graphic>
          <a:graphicData uri="http://schemas.openxmlformats.org/presentationml/2006/ole">
            <p:oleObj spid="_x0000_s4185" name="Equation" r:id="rId12" imgW="11582400" imgH="106680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1430651" y="4907631"/>
          <a:ext cx="438150" cy="400050"/>
        </p:xfrm>
        <a:graphic>
          <a:graphicData uri="http://schemas.openxmlformats.org/presentationml/2006/ole">
            <p:oleObj spid="_x0000_s4186" name="Equation" r:id="rId13" imgW="11582400" imgH="106680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2455783" y="4907631"/>
          <a:ext cx="438150" cy="400050"/>
        </p:xfrm>
        <a:graphic>
          <a:graphicData uri="http://schemas.openxmlformats.org/presentationml/2006/ole">
            <p:oleObj spid="_x0000_s4187" name="Equation" r:id="rId14" imgW="11582400" imgH="106680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335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1时,设函数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h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)=(1-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)e</a:t>
            </a:r>
            <a:r>
              <a:rPr lang="zh-CN" altLang="en-US" sz="2113" i="1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h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)=-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lang="zh-CN" altLang="en-US" sz="2113" i="1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&lt;0(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&gt;0),所以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h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)在[0,+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)单调递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减,而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h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(0)=1,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故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h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1,所以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+1)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h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当0&lt;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&lt;1时,设函数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)=e</a:t>
            </a:r>
            <a:r>
              <a:rPr lang="zh-CN" altLang="en-US" sz="2113" i="1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-1,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)=e</a:t>
            </a:r>
            <a:r>
              <a:rPr lang="zh-CN" altLang="en-US" sz="2113" i="1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-1&gt;0(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&gt;0),所以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)在[0,+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)单调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递增,而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(0)=0,故e</a:t>
            </a:r>
            <a:r>
              <a:rPr lang="zh-CN" altLang="en-US" sz="2113" i="1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当0&lt;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&lt;1时, 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)&gt;(1-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)(1+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113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(1-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)(1+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113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-1=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(1-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取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781" kern="0" spc="7843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343313" y="5637453"/>
          <a:ext cx="1476375" cy="819149"/>
        </p:xfrm>
        <a:graphic>
          <a:graphicData uri="http://schemas.openxmlformats.org/presentationml/2006/ole">
            <p:oleObj spid="_x0000_s5130" name="Equation" r:id="rId5" imgW="39014400" imgH="216408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7418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则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∈(0,1),(1-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)(1+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113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113" kern="0" baseline="-15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-1=0,故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)&gt;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113" kern="0" baseline="-15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0时,取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781" kern="0" spc="2893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则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∈(0,1), 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)&gt;(1-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)(1+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113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113" kern="0" baseline="-15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综上,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的取值范围是[1,+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856982" y="1627951"/>
          <a:ext cx="847725" cy="819150"/>
        </p:xfrm>
        <a:graphic>
          <a:graphicData uri="http://schemas.openxmlformats.org/presentationml/2006/ole">
            <p:oleObj spid="_x0000_s6154" name="Equation" r:id="rId5" imgW="22555200" imgH="216408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09434"/>
            <a:ext cx="11340000" cy="1218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1.讨论函数单调性时要注意函数的定义域,要从原函数的定义域出发,而</a:t>
            </a: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不是从导函数的定义域出发.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196C8773-4E0A-4D84-AC50-57539DC1CD01}"/>
              </a:ext>
            </a:extLst>
          </p:cNvPr>
          <p:cNvSpPr txBox="1"/>
          <p:nvPr/>
        </p:nvSpPr>
        <p:spPr>
          <a:xfrm>
            <a:off x="540000" y="395933"/>
            <a:ext cx="11340000" cy="6135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方法指导</a:t>
            </a:r>
            <a:endParaRPr lang="zh-CN" altLang="en-US" sz="3000" b="1" dirty="0"/>
          </a:p>
        </p:txBody>
      </p:sp>
      <p:sp>
        <p:nvSpPr>
          <p:cNvPr id="4" name="TextBox 2">
            <a:extLst>
              <a:ext uri="{FF2B5EF4-FFF2-40B4-BE49-F238E27FC236}">
                <a16:creationId xmlns:a16="http://schemas.microsoft.com/office/drawing/2014/main" xmlns="" id="{29350A9B-BE00-491D-B2BE-3BC88F271F47}"/>
              </a:ext>
            </a:extLst>
          </p:cNvPr>
          <p:cNvSpPr txBox="1"/>
          <p:nvPr/>
        </p:nvSpPr>
        <p:spPr>
          <a:xfrm>
            <a:off x="540000" y="2228294"/>
            <a:ext cx="11340000" cy="3130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2.讨论函数单调性时,往往要根据参数的取值进行分类讨论,尤其要重视</a:t>
            </a:r>
            <a:r>
              <a:rPr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二次式的分类讨论: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(1)如果对应的二次方程有实根,那么就根据根分类讨论;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(2)如果不是总有根,那么先根据判别式分类,当判别式不小于零时,再根</a:t>
            </a:r>
            <a:r>
              <a:rPr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据根分类讨论.</a:t>
            </a: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65237" y="1044005"/>
            <a:ext cx="11340000" cy="721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1-1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设函数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3553" kern="0" spc="-167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ln 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∈R).讨论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)的单调性.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69702726"/>
              </p:ext>
            </p:extLst>
          </p:nvPr>
        </p:nvGraphicFramePr>
        <p:xfrm>
          <a:off x="3541043" y="1149918"/>
          <a:ext cx="238124" cy="752474"/>
        </p:xfrm>
        <a:graphic>
          <a:graphicData uri="http://schemas.openxmlformats.org/presentationml/2006/ole">
            <p:oleObj spid="_x0000_s7196" name="Equation" r:id="rId5" imgW="6400800" imgH="19812000" progId="Equation.DSMT4">
              <p:embed/>
            </p:oleObj>
          </a:graphicData>
        </a:graphic>
      </p:graphicFrame>
      <p:sp>
        <p:nvSpPr>
          <p:cNvPr id="5" name="TextBox 2">
            <a:extLst>
              <a:ext uri="{FF2B5EF4-FFF2-40B4-BE49-F238E27FC236}">
                <a16:creationId xmlns:a16="http://schemas.microsoft.com/office/drawing/2014/main" xmlns="" id="{0FBF2786-BA4B-47F1-ACEA-D8C48AB09F3A}"/>
              </a:ext>
            </a:extLst>
          </p:cNvPr>
          <p:cNvSpPr txBox="1"/>
          <p:nvPr/>
        </p:nvSpPr>
        <p:spPr>
          <a:xfrm>
            <a:off x="665237" y="2196133"/>
            <a:ext cx="11340000" cy="1542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)的定义域为(0,+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), 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)=1+</a:t>
            </a:r>
            <a:r>
              <a:rPr lang="zh-CN" altLang="en-US" sz="3506" kern="0" spc="-506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3506" kern="0" spc="-1481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683" kern="0" spc="7116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6" name="对象 5">
            <a:extLst>
              <a:ext uri="{FF2B5EF4-FFF2-40B4-BE49-F238E27FC236}">
                <a16:creationId xmlns:a16="http://schemas.microsoft.com/office/drawing/2014/main" xmlns="" id="{1894BED1-5E6A-475B-94FC-B372473FF0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56627299"/>
              </p:ext>
            </p:extLst>
          </p:nvPr>
        </p:nvGraphicFramePr>
        <p:xfrm>
          <a:off x="1897371" y="2972398"/>
          <a:ext cx="381000" cy="752475"/>
        </p:xfrm>
        <a:graphic>
          <a:graphicData uri="http://schemas.openxmlformats.org/presentationml/2006/ole">
            <p:oleObj spid="_x0000_s7197" name="Equation" r:id="rId6" imgW="10058400" imgH="19812000" progId="Equation.DSMT4">
              <p:embed/>
            </p:oleObj>
          </a:graphicData>
        </a:graphic>
      </p:graphicFrame>
      <p:graphicFrame>
        <p:nvGraphicFramePr>
          <p:cNvPr id="7" name="对象 6">
            <a:extLst>
              <a:ext uri="{FF2B5EF4-FFF2-40B4-BE49-F238E27FC236}">
                <a16:creationId xmlns:a16="http://schemas.microsoft.com/office/drawing/2014/main" xmlns="" id="{644B1F90-DB00-4D18-A8EA-4A5E9D7F338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06249345"/>
              </p:ext>
            </p:extLst>
          </p:nvPr>
        </p:nvGraphicFramePr>
        <p:xfrm>
          <a:off x="2397055" y="2972398"/>
          <a:ext cx="257174" cy="752474"/>
        </p:xfrm>
        <a:graphic>
          <a:graphicData uri="http://schemas.openxmlformats.org/presentationml/2006/ole">
            <p:oleObj spid="_x0000_s7198" name="Equation" r:id="rId7" imgW="6705600" imgH="19812000" progId="Equation.DSMT4">
              <p:embed/>
            </p:oleObj>
          </a:graphicData>
        </a:graphic>
      </p:graphicFrame>
      <p:graphicFrame>
        <p:nvGraphicFramePr>
          <p:cNvPr id="8" name="对象 7">
            <a:extLst>
              <a:ext uri="{FF2B5EF4-FFF2-40B4-BE49-F238E27FC236}">
                <a16:creationId xmlns:a16="http://schemas.microsoft.com/office/drawing/2014/main" xmlns="" id="{3A55DE92-7C2C-49EE-A3E3-A20D0AC5F70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6769144"/>
              </p:ext>
            </p:extLst>
          </p:nvPr>
        </p:nvGraphicFramePr>
        <p:xfrm>
          <a:off x="2855227" y="2935935"/>
          <a:ext cx="1371600" cy="790575"/>
        </p:xfrm>
        <a:graphic>
          <a:graphicData uri="http://schemas.openxmlformats.org/presentationml/2006/ole">
            <p:oleObj spid="_x0000_s7199" name="Equation" r:id="rId8" imgW="36271200" imgH="21031200" progId="Equation.DSMT4">
              <p:embed/>
            </p:oleObj>
          </a:graphicData>
        </a:graphic>
      </p:graphicFrame>
      <p:sp>
        <p:nvSpPr>
          <p:cNvPr id="9" name="矩形 8">
            <a:extLst>
              <a:ext uri="{FF2B5EF4-FFF2-40B4-BE49-F238E27FC236}">
                <a16:creationId xmlns:a16="http://schemas.microsoft.com/office/drawing/2014/main" xmlns="" id="{096B314C-9903-40A1-A821-5A5399DEDA8B}"/>
              </a:ext>
            </a:extLst>
          </p:cNvPr>
          <p:cNvSpPr/>
          <p:nvPr/>
        </p:nvSpPr>
        <p:spPr>
          <a:xfrm>
            <a:off x="521221" y="2196133"/>
            <a:ext cx="5421103" cy="1617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9857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令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+1,则方程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+1=0的判别式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Δ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113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-4.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①当|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2,即-2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2时,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Δ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0, 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0,故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)在(0,+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)上单调递增.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②当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&lt;-2时,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Δ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&gt;0,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)=0的两根都小于0,在(0,+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)上恒有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)&gt;0.故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(0,+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)上单调递增.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③当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&gt;2时,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Δ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&gt;0,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)=0的两根为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945" kern="0" spc="8129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945" kern="0" spc="8129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当0&lt;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时, 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)&gt;0;当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时, 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)&lt;0;当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时, 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)&gt;0.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776246" y="3552656"/>
          <a:ext cx="1533524" cy="866775"/>
        </p:xfrm>
        <a:graphic>
          <a:graphicData uri="http://schemas.openxmlformats.org/presentationml/2006/ole">
            <p:oleObj spid="_x0000_s9234" name="Equation" r:id="rId5" imgW="40538400" imgH="228600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986913" y="4460993"/>
          <a:ext cx="1533524" cy="866775"/>
        </p:xfrm>
        <a:graphic>
          <a:graphicData uri="http://schemas.openxmlformats.org/presentationml/2006/ole">
            <p:oleObj spid="_x0000_s9235" name="Equation" r:id="rId6" imgW="40538400" imgH="228600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7478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故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</a:t>
            </a:r>
            <a:r>
              <a:rPr lang="zh-CN" altLang="en-US" sz="4598" kern="0" spc="11976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4598" kern="0" spc="14151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上单调递增,在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219"/>
              </a:spcBef>
              <a:buNone/>
            </a:pPr>
            <a:r>
              <a:rPr lang="zh-CN" altLang="en-US" sz="4598" kern="0" spc="22776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上单调递减.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219"/>
              </a:spcBef>
              <a:buNone/>
            </a:pPr>
            <a:r>
              <a:rPr lang="zh-CN" altLang="en-US" sz="2671" kern="0" spc="955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751425" y="1048613"/>
          <a:ext cx="2105025" cy="1057275"/>
        </p:xfrm>
        <a:graphic>
          <a:graphicData uri="http://schemas.openxmlformats.org/presentationml/2006/ole">
            <p:oleObj spid="_x0000_s10266" name="Equation" r:id="rId5" imgW="55778400" imgH="280416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945550" y="1048613"/>
          <a:ext cx="2381250" cy="1057275"/>
        </p:xfrm>
        <a:graphic>
          <a:graphicData uri="http://schemas.openxmlformats.org/presentationml/2006/ole">
            <p:oleObj spid="_x0000_s10267" name="Equation" r:id="rId6" imgW="63093600" imgH="280416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40000" y="2224574"/>
          <a:ext cx="3325630" cy="1011356"/>
        </p:xfrm>
        <a:graphic>
          <a:graphicData uri="http://schemas.openxmlformats.org/presentationml/2006/ole">
            <p:oleObj spid="_x0000_s10268" name="Equation" r:id="rId7" imgW="92049600" imgH="280416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21221" y="1505338"/>
            <a:ext cx="11340000" cy="26355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典例2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已知函数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113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+1(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&gt;0),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(1)若曲线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)与曲线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)在它们的交点(1,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)处有公共切线,求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值;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(2)当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113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时,求函数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)+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)的单调区间.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B44571E-AF97-4A96-AC3A-58EBEBA0FEB9}"/>
              </a:ext>
            </a:extLst>
          </p:cNvPr>
          <p:cNvSpPr/>
          <p:nvPr/>
        </p:nvSpPr>
        <p:spPr>
          <a:xfrm>
            <a:off x="1889373" y="971997"/>
            <a:ext cx="4801314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利用导数求函数的单调区间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44B12E47-8831-43FC-8954-36E29C24C2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4658" y="1001778"/>
            <a:ext cx="1565369" cy="553999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9235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)=2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)=3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因为曲线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)与曲线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)在它们的交点(1,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)处有公共切线,所以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(1)=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(1),且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'(1)=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'(1).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即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+1=1+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,且2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=3+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.解得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=3,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=3.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(2)记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h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)+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113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=4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,即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553" kern="0" spc="-1678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113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时,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h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113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3553" kern="0" spc="-1678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113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+1,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544763" y="4249153"/>
          <a:ext cx="238124" cy="752474"/>
        </p:xfrm>
        <a:graphic>
          <a:graphicData uri="http://schemas.openxmlformats.org/presentationml/2006/ole">
            <p:oleObj spid="_x0000_s11300" name="Equation" r:id="rId5" imgW="6400800" imgH="198120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384376" y="5048117"/>
          <a:ext cx="238124" cy="752474"/>
        </p:xfrm>
        <a:graphic>
          <a:graphicData uri="http://schemas.openxmlformats.org/presentationml/2006/ole">
            <p:oleObj spid="_x0000_s11301" name="Equation" r:id="rId6" imgW="6400800" imgH="19812000" progId="Equation.DSMT4">
              <p:embed/>
            </p:oleObj>
          </a:graphicData>
        </a:graphic>
      </p:graphicFrame>
      <p:sp>
        <p:nvSpPr>
          <p:cNvPr id="6" name="TextBox 2">
            <a:extLst>
              <a:ext uri="{FF2B5EF4-FFF2-40B4-BE49-F238E27FC236}">
                <a16:creationId xmlns:a16="http://schemas.microsoft.com/office/drawing/2014/main" xmlns="" id="{A1AF998B-A82F-48FF-97CE-B18D8A6EDC8D}"/>
              </a:ext>
            </a:extLst>
          </p:cNvPr>
          <p:cNvSpPr txBox="1"/>
          <p:nvPr/>
        </p:nvSpPr>
        <p:spPr>
          <a:xfrm>
            <a:off x="6210000" y="3394439"/>
            <a:ext cx="11340000" cy="22140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h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)=3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+2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3553" kern="0" spc="-1678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113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令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h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)=0,得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3553" kern="0" spc="-1528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3553" kern="0" spc="-1528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∵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&gt;0,∴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h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)与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h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)的情况如下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endParaRPr lang="zh-CN" altLang="en-US" dirty="0"/>
          </a:p>
        </p:txBody>
      </p:sp>
      <p:graphicFrame>
        <p:nvGraphicFramePr>
          <p:cNvPr id="7" name="对象 6">
            <a:extLst>
              <a:ext uri="{FF2B5EF4-FFF2-40B4-BE49-F238E27FC236}">
                <a16:creationId xmlns:a16="http://schemas.microsoft.com/office/drawing/2014/main" xmlns="" id="{2BFDFB0D-8C7B-4D37-A115-BA28BF0BCB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94217882"/>
              </p:ext>
            </p:extLst>
          </p:nvPr>
        </p:nvGraphicFramePr>
        <p:xfrm>
          <a:off x="8385891" y="3500352"/>
          <a:ext cx="238124" cy="752474"/>
        </p:xfrm>
        <a:graphic>
          <a:graphicData uri="http://schemas.openxmlformats.org/presentationml/2006/ole">
            <p:oleObj spid="_x0000_s11302" name="Equation" r:id="rId7" imgW="6400800" imgH="19812000" progId="Equation.DSMT4">
              <p:embed/>
            </p:oleObj>
          </a:graphicData>
        </a:graphic>
      </p:graphicFrame>
      <p:graphicFrame>
        <p:nvGraphicFramePr>
          <p:cNvPr id="8" name="对象 7">
            <a:extLst>
              <a:ext uri="{FF2B5EF4-FFF2-40B4-BE49-F238E27FC236}">
                <a16:creationId xmlns:a16="http://schemas.microsoft.com/office/drawing/2014/main" xmlns="" id="{23C96549-D30A-426D-A777-89430688AC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24092831"/>
              </p:ext>
            </p:extLst>
          </p:nvPr>
        </p:nvGraphicFramePr>
        <p:xfrm>
          <a:off x="8593292" y="4299316"/>
          <a:ext cx="257174" cy="752474"/>
        </p:xfrm>
        <a:graphic>
          <a:graphicData uri="http://schemas.openxmlformats.org/presentationml/2006/ole">
            <p:oleObj spid="_x0000_s11303" name="Equation" r:id="rId8" imgW="6705600" imgH="19812000" progId="Equation.DSMT4">
              <p:embed/>
            </p:oleObj>
          </a:graphicData>
        </a:graphic>
      </p:graphicFrame>
      <p:graphicFrame>
        <p:nvGraphicFramePr>
          <p:cNvPr id="9" name="对象 8">
            <a:extLst>
              <a:ext uri="{FF2B5EF4-FFF2-40B4-BE49-F238E27FC236}">
                <a16:creationId xmlns:a16="http://schemas.microsoft.com/office/drawing/2014/main" xmlns="" id="{E267A321-0868-4D2E-9A65-597815EFE6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72655330"/>
              </p:ext>
            </p:extLst>
          </p:nvPr>
        </p:nvGraphicFramePr>
        <p:xfrm>
          <a:off x="9505164" y="4299316"/>
          <a:ext cx="257174" cy="752474"/>
        </p:xfrm>
        <a:graphic>
          <a:graphicData uri="http://schemas.openxmlformats.org/presentationml/2006/ole">
            <p:oleObj spid="_x0000_s11304" name="Equation" r:id="rId9" imgW="6705600" imgH="198120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>
            <a:extLst>
              <a:ext uri="{FF2B5EF4-FFF2-40B4-BE49-F238E27FC236}">
                <a16:creationId xmlns:a16="http://schemas.microsoft.com/office/drawing/2014/main" xmlns="" id="{2AA5C5CD-D070-4E10-B7C1-E5A270480126}"/>
              </a:ext>
            </a:extLst>
          </p:cNvPr>
          <p:cNvSpPr txBox="1"/>
          <p:nvPr/>
        </p:nvSpPr>
        <p:spPr>
          <a:xfrm>
            <a:off x="1183581" y="2391553"/>
            <a:ext cx="648072" cy="224676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500" b="1" dirty="0">
                <a:solidFill>
                  <a:srgbClr val="FF0000"/>
                </a:solidFill>
                <a:latin typeface="黑体" panose="02010609060101010101" pitchFamily="65" charset="-122"/>
                <a:ea typeface="黑体" panose="02010609060101010101" pitchFamily="65" charset="-122"/>
              </a:rPr>
              <a:t>教材研读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B2944AF-14E9-43CF-883A-81DAC5805D93}"/>
              </a:ext>
            </a:extLst>
          </p:cNvPr>
          <p:cNvSpPr/>
          <p:nvPr/>
        </p:nvSpPr>
        <p:spPr>
          <a:xfrm>
            <a:off x="3401541" y="2877262"/>
            <a:ext cx="4801314" cy="676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3000" b="1" dirty="0">
                <a:latin typeface="黑体" panose="02010609060101010101" pitchFamily="65" charset="-122"/>
                <a:ea typeface="黑体" panose="02010609060101010101" pitchFamily="65" charset="-122"/>
                <a:hlinkClick r:id="rId2" action="ppaction://hlinksldjump"/>
              </a:rPr>
              <a:t>函数的导数与单调性的关系</a:t>
            </a:r>
            <a:endParaRPr lang="zh-CN" altLang="en-US" sz="3000" b="1" dirty="0">
              <a:latin typeface="黑体" panose="02010609060101010101" pitchFamily="65" charset="-122"/>
              <a:ea typeface="黑体" panose="02010609060101010101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727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56439820"/>
              </p:ext>
            </p:extLst>
          </p:nvPr>
        </p:nvGraphicFramePr>
        <p:xfrm>
          <a:off x="654302" y="833287"/>
          <a:ext cx="9727116" cy="3744445"/>
        </p:xfrm>
        <a:graphic>
          <a:graphicData uri="http://schemas.openxmlformats.org/drawingml/2006/table">
            <a:tbl>
              <a:tblPr/>
              <a:tblGrid>
                <a:gridCol w="16211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2118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2118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2118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62118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62118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405629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5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500" kern="0" spc="-587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  <a:r>
                        <a:rPr lang="zh-CN" altLang="en-US" sz="2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-</a:t>
                      </a:r>
                      <a:r>
                        <a:rPr lang="zh-CN" altLang="en-US" sz="2500" kern="0" dirty="0">
                          <a:solidFill>
                            <a:srgbClr val="000000"/>
                          </a:solidFill>
                          <a:latin typeface="黑体" pitchFamily="65" charset="-122"/>
                          <a:ea typeface="宋体" pitchFamily="65" charset="-122"/>
                        </a:rPr>
                        <a:t>∞</a:t>
                      </a:r>
                      <a:r>
                        <a:rPr lang="zh-CN" altLang="en-US" sz="2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,-</a:t>
                      </a:r>
                      <a:r>
                        <a:rPr lang="zh-CN" altLang="en-US" sz="2500" kern="0" spc="-417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  <a:r>
                        <a:rPr lang="zh-CN" altLang="en-US" sz="2500" kern="0" spc="-587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-</a:t>
                      </a:r>
                      <a:r>
                        <a:rPr lang="zh-CN" altLang="en-US" sz="2500" kern="0" spc="-456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500" kern="0" spc="-587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  <a:r>
                        <a:rPr lang="zh-CN" altLang="en-US" sz="2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-</a:t>
                      </a:r>
                      <a:r>
                        <a:rPr lang="zh-CN" altLang="en-US" sz="2500" kern="0" spc="-417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  <a:r>
                        <a:rPr lang="zh-CN" altLang="en-US" sz="2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,-</a:t>
                      </a:r>
                      <a:r>
                        <a:rPr lang="zh-CN" altLang="en-US" sz="2500" kern="0" spc="-417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  <a:r>
                        <a:rPr lang="zh-CN" altLang="en-US" sz="2500" kern="0" spc="-587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-</a:t>
                      </a:r>
                      <a:r>
                        <a:rPr lang="zh-CN" altLang="en-US" sz="2500" kern="0" spc="-456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500" kern="0" spc="-587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  <a:r>
                        <a:rPr lang="zh-CN" altLang="en-US" sz="2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-</a:t>
                      </a:r>
                      <a:r>
                        <a:rPr lang="zh-CN" altLang="en-US" sz="2500" kern="0" spc="-417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  <a:r>
                        <a:rPr lang="zh-CN" altLang="en-US" sz="2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,+</a:t>
                      </a:r>
                      <a:r>
                        <a:rPr lang="zh-CN" altLang="en-US" sz="2500" kern="0" dirty="0">
                          <a:solidFill>
                            <a:srgbClr val="000000"/>
                          </a:solidFill>
                          <a:latin typeface="黑体" pitchFamily="65" charset="-122"/>
                          <a:ea typeface="宋体" pitchFamily="65" charset="-122"/>
                        </a:rPr>
                        <a:t>∞</a:t>
                      </a:r>
                      <a:r>
                        <a:rPr lang="zh-CN" altLang="en-US" sz="2500" kern="0" spc="-587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69408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5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h</a:t>
                      </a:r>
                      <a:r>
                        <a:rPr lang="zh-CN" altLang="en-US" sz="2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'(</a:t>
                      </a:r>
                      <a:r>
                        <a:rPr lang="zh-CN" altLang="en-US" sz="25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2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+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-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+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69408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5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h</a:t>
                      </a:r>
                      <a:r>
                        <a:rPr lang="zh-CN" altLang="en-US" sz="2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25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2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↗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极大值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↘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极小值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↗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pic>
        <p:nvPicPr>
          <p:cNvPr id="3" name="图片 3" descr="textimage4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08064" y="1048165"/>
            <a:ext cx="114299" cy="333374"/>
          </a:xfrm>
          <a:prstGeom prst="rect">
            <a:avLst/>
          </a:prstGeom>
        </p:spPr>
      </p:pic>
      <p:pic>
        <p:nvPicPr>
          <p:cNvPr id="4" name="图片 4" descr="textimage5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16984" y="1048165"/>
            <a:ext cx="114299" cy="333374"/>
          </a:xfrm>
          <a:prstGeom prst="rect">
            <a:avLst/>
          </a:prstGeom>
        </p:spPr>
      </p:pic>
      <p:pic>
        <p:nvPicPr>
          <p:cNvPr id="5" name="图片 5" descr="textimage6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12146" y="1091991"/>
            <a:ext cx="114300" cy="333375"/>
          </a:xfrm>
          <a:prstGeom prst="rect">
            <a:avLst/>
          </a:prstGeom>
        </p:spPr>
      </p:pic>
      <p:pic>
        <p:nvPicPr>
          <p:cNvPr id="6" name="图片 6" descr="textimage7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06136" y="1091991"/>
            <a:ext cx="114300" cy="333375"/>
          </a:xfrm>
          <a:prstGeom prst="rect">
            <a:avLst/>
          </a:prstGeom>
        </p:spPr>
      </p:pic>
      <p:pic>
        <p:nvPicPr>
          <p:cNvPr id="7" name="图片 7" descr="textimage8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01940" y="1048165"/>
            <a:ext cx="114300" cy="333375"/>
          </a:xfrm>
          <a:prstGeom prst="rect">
            <a:avLst/>
          </a:prstGeom>
        </p:spPr>
      </p:pic>
      <p:pic>
        <p:nvPicPr>
          <p:cNvPr id="8" name="图片 8" descr="textimage9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72583" y="1060190"/>
            <a:ext cx="125203" cy="365176"/>
          </a:xfrm>
          <a:prstGeom prst="rect">
            <a:avLst/>
          </a:prstGeom>
        </p:spPr>
      </p:pic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46564658"/>
              </p:ext>
            </p:extLst>
          </p:nvPr>
        </p:nvGraphicFramePr>
        <p:xfrm>
          <a:off x="3171497" y="921392"/>
          <a:ext cx="236504" cy="610972"/>
        </p:xfrm>
        <a:graphic>
          <a:graphicData uri="http://schemas.openxmlformats.org/presentationml/2006/ole">
            <p:oleObj spid="_x0000_s13395" name="Equation" r:id="rId7" imgW="3048000" imgH="79248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03468487"/>
              </p:ext>
            </p:extLst>
          </p:nvPr>
        </p:nvGraphicFramePr>
        <p:xfrm>
          <a:off x="4158346" y="843463"/>
          <a:ext cx="296837" cy="766833"/>
        </p:xfrm>
        <a:graphic>
          <a:graphicData uri="http://schemas.openxmlformats.org/presentationml/2006/ole">
            <p:oleObj spid="_x0000_s13396" name="Equation" r:id="rId8" imgW="3048000" imgH="79248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16476902"/>
              </p:ext>
            </p:extLst>
          </p:nvPr>
        </p:nvGraphicFramePr>
        <p:xfrm>
          <a:off x="5906736" y="881228"/>
          <a:ext cx="267600" cy="691300"/>
        </p:xfrm>
        <a:graphic>
          <a:graphicData uri="http://schemas.openxmlformats.org/presentationml/2006/ole">
            <p:oleObj spid="_x0000_s13397" name="Equation" r:id="rId9" imgW="3048000" imgH="79248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19655540"/>
              </p:ext>
            </p:extLst>
          </p:nvPr>
        </p:nvGraphicFramePr>
        <p:xfrm>
          <a:off x="6363984" y="881231"/>
          <a:ext cx="267599" cy="691297"/>
        </p:xfrm>
        <a:graphic>
          <a:graphicData uri="http://schemas.openxmlformats.org/presentationml/2006/ole">
            <p:oleObj spid="_x0000_s13398" name="Equation" r:id="rId10" imgW="3048000" imgH="7924800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24649105"/>
              </p:ext>
            </p:extLst>
          </p:nvPr>
        </p:nvGraphicFramePr>
        <p:xfrm>
          <a:off x="7397758" y="853088"/>
          <a:ext cx="280760" cy="725297"/>
        </p:xfrm>
        <a:graphic>
          <a:graphicData uri="http://schemas.openxmlformats.org/presentationml/2006/ole">
            <p:oleObj spid="_x0000_s13399" name="Equation" r:id="rId11" imgW="3048000" imgH="7924800" progId="Equation.DSMT4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5919782"/>
              </p:ext>
            </p:extLst>
          </p:nvPr>
        </p:nvGraphicFramePr>
        <p:xfrm>
          <a:off x="9146708" y="833287"/>
          <a:ext cx="296837" cy="766829"/>
        </p:xfrm>
        <a:graphic>
          <a:graphicData uri="http://schemas.openxmlformats.org/presentationml/2006/ole">
            <p:oleObj spid="_x0000_s13400" name="Equation" r:id="rId12" imgW="3048000" imgH="7924800" progId="Equation.DSMT4">
              <p:embed/>
            </p:oleObj>
          </a:graphicData>
        </a:graphic>
      </p:graphicFrame>
      <p:sp>
        <p:nvSpPr>
          <p:cNvPr id="24" name="TextBox 2">
            <a:extLst>
              <a:ext uri="{FF2B5EF4-FFF2-40B4-BE49-F238E27FC236}">
                <a16:creationId xmlns:a16="http://schemas.microsoft.com/office/drawing/2014/main" xmlns="" id="{4D1B0C63-DFFB-41CB-A2BC-5A01B4EBBA5B}"/>
              </a:ext>
            </a:extLst>
          </p:cNvPr>
          <p:cNvSpPr txBox="1"/>
          <p:nvPr/>
        </p:nvSpPr>
        <p:spPr>
          <a:xfrm>
            <a:off x="549900" y="4577732"/>
            <a:ext cx="11340000" cy="17067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∴函数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h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)的单调递增区间为</a:t>
            </a:r>
            <a:r>
              <a:rPr lang="zh-CN" altLang="en-US" sz="3814" kern="0" spc="631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和</a:t>
            </a:r>
            <a:r>
              <a:rPr lang="zh-CN" altLang="en-US" sz="3814" kern="0" spc="6535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,单调递减区间为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380"/>
              </a:spcBef>
              <a:buNone/>
            </a:pPr>
            <a:r>
              <a:rPr lang="zh-CN" altLang="en-US" sz="3814" kern="0" spc="6685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25" name="对象 24">
            <a:extLst>
              <a:ext uri="{FF2B5EF4-FFF2-40B4-BE49-F238E27FC236}">
                <a16:creationId xmlns:a16="http://schemas.microsoft.com/office/drawing/2014/main" xmlns="" id="{0E44AE36-0CA8-4A32-AEAD-7CE8823B46A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97393700"/>
              </p:ext>
            </p:extLst>
          </p:nvPr>
        </p:nvGraphicFramePr>
        <p:xfrm>
          <a:off x="5755483" y="4707965"/>
          <a:ext cx="1285875" cy="828674"/>
        </p:xfrm>
        <a:graphic>
          <a:graphicData uri="http://schemas.openxmlformats.org/presentationml/2006/ole">
            <p:oleObj spid="_x0000_s13401" name="Equation" r:id="rId13" imgW="34137600" imgH="21945600" progId="Equation.DSMT4">
              <p:embed/>
            </p:oleObj>
          </a:graphicData>
        </a:graphic>
      </p:graphicFrame>
      <p:graphicFrame>
        <p:nvGraphicFramePr>
          <p:cNvPr id="26" name="对象 25">
            <a:extLst>
              <a:ext uri="{FF2B5EF4-FFF2-40B4-BE49-F238E27FC236}">
                <a16:creationId xmlns:a16="http://schemas.microsoft.com/office/drawing/2014/main" xmlns="" id="{4651DEFD-B3BA-4D40-82CD-53AC4BEFBA4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43732744"/>
              </p:ext>
            </p:extLst>
          </p:nvPr>
        </p:nvGraphicFramePr>
        <p:xfrm>
          <a:off x="7397758" y="4707965"/>
          <a:ext cx="1314449" cy="828674"/>
        </p:xfrm>
        <a:graphic>
          <a:graphicData uri="http://schemas.openxmlformats.org/presentationml/2006/ole">
            <p:oleObj spid="_x0000_s13402" name="Equation" r:id="rId14" imgW="34747200" imgH="21945600" progId="Equation.DSMT4">
              <p:embed/>
            </p:oleObj>
          </a:graphicData>
        </a:graphic>
      </p:graphicFrame>
      <p:graphicFrame>
        <p:nvGraphicFramePr>
          <p:cNvPr id="27" name="对象 26">
            <a:extLst>
              <a:ext uri="{FF2B5EF4-FFF2-40B4-BE49-F238E27FC236}">
                <a16:creationId xmlns:a16="http://schemas.microsoft.com/office/drawing/2014/main" xmlns="" id="{A47B7AFF-926E-430E-B6C7-785A408D949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89357768"/>
              </p:ext>
            </p:extLst>
          </p:nvPr>
        </p:nvGraphicFramePr>
        <p:xfrm>
          <a:off x="549900" y="5686024"/>
          <a:ext cx="1333500" cy="828675"/>
        </p:xfrm>
        <a:graphic>
          <a:graphicData uri="http://schemas.openxmlformats.org/presentationml/2006/ole">
            <p:oleObj spid="_x0000_s13403" name="Equation" r:id="rId15" imgW="35356800" imgH="219456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1250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方法技巧</a:t>
            </a:r>
            <a:endParaRPr lang="zh-CN" altLang="en-US" sz="3000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求可导函数单调区间的一般步骤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求函数</a:t>
            </a:r>
            <a:r>
              <a:rPr lang="zh-CN" altLang="en-US" sz="2806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f</a:t>
            </a:r>
            <a:r>
              <a:rPr lang="zh-CN" altLang="en-US" sz="2806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6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的定义域→求导数</a:t>
            </a:r>
            <a:r>
              <a:rPr lang="zh-CN" altLang="en-US" sz="2806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f</a:t>
            </a:r>
            <a:r>
              <a:rPr lang="zh-CN" altLang="en-US" sz="2806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'(</a:t>
            </a:r>
            <a:r>
              <a:rPr lang="zh-CN" altLang="en-US" sz="2806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)→求</a:t>
            </a:r>
            <a:r>
              <a:rPr lang="zh-CN" altLang="en-US" sz="2806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f</a:t>
            </a:r>
            <a:r>
              <a:rPr lang="zh-CN" altLang="en-US" sz="2806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'(</a:t>
            </a:r>
            <a:r>
              <a:rPr lang="zh-CN" altLang="en-US" sz="2806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)=0在定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义域内的根→用求得的根划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分定义区间→确定</a:t>
            </a:r>
            <a:r>
              <a:rPr lang="zh-CN" altLang="en-US" sz="2806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f</a:t>
            </a:r>
            <a:r>
              <a:rPr lang="zh-CN" altLang="en-US" sz="2806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'(</a:t>
            </a:r>
            <a:r>
              <a:rPr lang="zh-CN" altLang="en-US" sz="2806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)在各个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开区间内的符号→确定各个开区间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上的单调性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95837" y="899989"/>
            <a:ext cx="11340000" cy="5737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2-1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求函数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)=(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+1)ln(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+1)+(1-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&gt;0时的单调区间.</a:t>
            </a:r>
            <a:endParaRPr lang="zh-CN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CF78CC94-67DB-4C5E-8FBC-3EA194DD1A1B}"/>
              </a:ext>
            </a:extLst>
          </p:cNvPr>
          <p:cNvSpPr txBox="1"/>
          <p:nvPr/>
        </p:nvSpPr>
        <p:spPr>
          <a:xfrm>
            <a:off x="395837" y="1692066"/>
            <a:ext cx="11340000" cy="32832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∵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+1)ln(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+1)+(1-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&gt;0),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)=ln(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+1)+2-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∴当2-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0,即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2时, 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)&gt;0对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∈(0,+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)恒成立.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此时, 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)的单调递增区间为(0,+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),无单调递减区间.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当2-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&lt;0,即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&gt;2时,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TextBox 2">
            <a:extLst>
              <a:ext uri="{FF2B5EF4-FFF2-40B4-BE49-F238E27FC236}">
                <a16:creationId xmlns:a16="http://schemas.microsoft.com/office/drawing/2014/main" xmlns="" id="{5F133F2A-89FA-481D-B085-414F659056E3}"/>
              </a:ext>
            </a:extLst>
          </p:cNvPr>
          <p:cNvSpPr txBox="1"/>
          <p:nvPr/>
        </p:nvSpPr>
        <p:spPr>
          <a:xfrm>
            <a:off x="449213" y="4716413"/>
            <a:ext cx="11340000" cy="5737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由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)&gt;0,得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&gt;e</a:t>
            </a:r>
            <a:r>
              <a:rPr lang="zh-CN" altLang="en-US" sz="2113" i="1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113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-1;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xmlns="" id="{1E58AD55-5D2D-402F-BD50-978E4F757659}"/>
              </a:ext>
            </a:extLst>
          </p:cNvPr>
          <p:cNvSpPr txBox="1"/>
          <p:nvPr/>
        </p:nvSpPr>
        <p:spPr>
          <a:xfrm>
            <a:off x="430892" y="5321751"/>
            <a:ext cx="11340000" cy="5737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由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)&lt;0,得0&lt;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&lt;e</a:t>
            </a:r>
            <a:r>
              <a:rPr lang="zh-CN" altLang="en-US" sz="2113" i="1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113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2B7ADA6-536A-4E5C-8ED3-31FF5A22BD1A}"/>
              </a:ext>
            </a:extLst>
          </p:cNvPr>
          <p:cNvSpPr/>
          <p:nvPr/>
        </p:nvSpPr>
        <p:spPr>
          <a:xfrm>
            <a:off x="323002" y="1674191"/>
            <a:ext cx="8442042" cy="44644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21221" y="1332037"/>
            <a:ext cx="11340000" cy="1221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此时, 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)的单调递减区间为(0,e</a:t>
            </a:r>
            <a:r>
              <a:rPr lang="zh-CN" altLang="en-US" sz="2113" i="1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113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-1),单调递增区间为(e</a:t>
            </a:r>
            <a:r>
              <a:rPr lang="zh-CN" altLang="en-US" sz="2113" i="1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113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-1,+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综上所述,当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2时, 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)的单调递增区间为(0,+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),无单调递减区间;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09F5F531-3C96-4468-9FFE-39E61D265253}"/>
              </a:ext>
            </a:extLst>
          </p:cNvPr>
          <p:cNvSpPr txBox="1"/>
          <p:nvPr/>
        </p:nvSpPr>
        <p:spPr>
          <a:xfrm>
            <a:off x="521221" y="2630881"/>
            <a:ext cx="11340000" cy="1221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&gt;2时, 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)的单调递减区间为(0,e</a:t>
            </a:r>
            <a:r>
              <a:rPr lang="zh-CN" altLang="en-US" sz="2113" i="1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113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-1),单调递增区间为(e</a:t>
            </a:r>
            <a:r>
              <a:rPr lang="zh-CN" altLang="en-US" sz="2113" i="1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113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-1,+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71" kern="0" spc="955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21221" y="1404045"/>
            <a:ext cx="11340000" cy="40970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典例3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设函数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3553" kern="0" spc="-182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3553" kern="0" spc="-152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,曲线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)在点(0, 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(0))处的切线方程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82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(1)求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的值;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(2)若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&gt;0,求函数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)的单调区间;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(3)设函数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)+2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,且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)在区间(-2,-1)内存在单调递减区间,求实数</a:t>
            </a:r>
            <a:r>
              <a:rPr dirty="0"/>
              <a:t/>
            </a:r>
            <a:br>
              <a:rPr dirty="0"/>
            </a:b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17295180"/>
              </p:ext>
            </p:extLst>
          </p:nvPr>
        </p:nvGraphicFramePr>
        <p:xfrm>
          <a:off x="3537443" y="1509958"/>
          <a:ext cx="219074" cy="752474"/>
        </p:xfrm>
        <a:graphic>
          <a:graphicData uri="http://schemas.openxmlformats.org/presentationml/2006/ole">
            <p:oleObj spid="_x0000_s15380" name="Equation" r:id="rId5" imgW="5791200" imgH="198120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33567081"/>
              </p:ext>
            </p:extLst>
          </p:nvPr>
        </p:nvGraphicFramePr>
        <p:xfrm>
          <a:off x="4121118" y="1509958"/>
          <a:ext cx="257174" cy="752474"/>
        </p:xfrm>
        <a:graphic>
          <a:graphicData uri="http://schemas.openxmlformats.org/presentationml/2006/ole">
            <p:oleObj spid="_x0000_s15381" name="Equation" r:id="rId6" imgW="6705600" imgH="19812000" progId="Equation.DSMT4">
              <p:embed/>
            </p:oleObj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F450B1F-00EF-4CFD-A262-47302951E73E}"/>
              </a:ext>
            </a:extLst>
          </p:cNvPr>
          <p:cNvSpPr/>
          <p:nvPr/>
        </p:nvSpPr>
        <p:spPr>
          <a:xfrm>
            <a:off x="1817365" y="1034713"/>
            <a:ext cx="518603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由函数的单调性求参数的范围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120C2DF0-5236-4C91-94FA-5AD4C57ADC6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9585" y="1088929"/>
            <a:ext cx="1609232" cy="553998"/>
          </a:xfrm>
          <a:prstGeom prst="rect">
            <a:avLst/>
          </a:prstGeom>
        </p:spPr>
      </p:pic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511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由题意得</a:t>
            </a:r>
            <a:r>
              <a:rPr lang="zh-CN" altLang="en-US" sz="4043" kern="0" spc="7956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即</a:t>
            </a:r>
            <a:r>
              <a:rPr lang="zh-CN" altLang="en-US" sz="4043" kern="0" spc="2931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9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(2)由(1)得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结合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&gt;0知,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∈(-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,0)时, 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)&gt;0;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∈(0,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)时, 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)&lt;0;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,+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)时, 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)&gt;0.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所以函数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)的单调递增区间为(-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,0),(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,+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),单调递减区间为(0,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965600" y="1691005"/>
          <a:ext cx="1524000" cy="895350"/>
        </p:xfrm>
        <a:graphic>
          <a:graphicData uri="http://schemas.openxmlformats.org/presentationml/2006/ole">
            <p:oleObj spid="_x0000_s16402" name="Equation" r:id="rId5" imgW="40233600" imgH="23774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846000" y="1691005"/>
          <a:ext cx="885824" cy="895349"/>
        </p:xfrm>
        <a:graphic>
          <a:graphicData uri="http://schemas.openxmlformats.org/presentationml/2006/ole">
            <p:oleObj spid="_x0000_s16403" name="Equation" r:id="rId6" imgW="23469600" imgH="237744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5846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(3)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+2,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依题意,存在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∈(-2,-1)使不等式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+2&lt;0成立,即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∈(-2,-1)时,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3879" kern="0" spc="677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=-2</a:t>
            </a:r>
            <a:r>
              <a:rPr lang="zh-CN" altLang="en-US" sz="1830" kern="0" spc="1619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当且仅当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553" kern="0" spc="-1678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,即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1889" kern="0" spc="156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时等号成立.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所以满足要求的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的取值范围是(-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,-2</a:t>
            </a:r>
            <a:r>
              <a:rPr lang="zh-CN" altLang="en-US" sz="2345" kern="0" spc="1104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40000" y="2340242"/>
          <a:ext cx="1352550" cy="847725"/>
        </p:xfrm>
        <a:graphic>
          <a:graphicData uri="http://schemas.openxmlformats.org/presentationml/2006/ole">
            <p:oleObj spid="_x0000_s17450" name="Equation" r:id="rId5" imgW="35661600" imgH="225552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390431" y="2491414"/>
          <a:ext cx="438150" cy="400049"/>
        </p:xfrm>
        <a:graphic>
          <a:graphicData uri="http://schemas.openxmlformats.org/presentationml/2006/ole">
            <p:oleObj spid="_x0000_s17451" name="Equation" r:id="rId6" imgW="11582400" imgH="106680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323413" y="3193317"/>
          <a:ext cx="238124" cy="752474"/>
        </p:xfrm>
        <a:graphic>
          <a:graphicData uri="http://schemas.openxmlformats.org/presentationml/2006/ole">
            <p:oleObj spid="_x0000_s17452" name="Equation" r:id="rId7" imgW="6400800" imgH="198120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483535" y="3327262"/>
          <a:ext cx="438150" cy="400049"/>
        </p:xfrm>
        <a:graphic>
          <a:graphicData uri="http://schemas.openxmlformats.org/presentationml/2006/ole">
            <p:oleObj spid="_x0000_s17453" name="Equation" r:id="rId8" imgW="11582400" imgH="106680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6330121" y="4002112"/>
          <a:ext cx="438149" cy="400049"/>
        </p:xfrm>
        <a:graphic>
          <a:graphicData uri="http://schemas.openxmlformats.org/presentationml/2006/ole">
            <p:oleObj spid="_x0000_s17454" name="Equation" r:id="rId9" imgW="11582400" imgH="106680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737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◆探究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在本例(3)中,若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)在(-2,-1)内为减函数,如何求解?</a:t>
            </a:r>
            <a:endParaRPr lang="zh-CN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860AC438-47E0-490B-9636-E5CD6213A57C}"/>
              </a:ext>
            </a:extLst>
          </p:cNvPr>
          <p:cNvSpPr txBox="1"/>
          <p:nvPr/>
        </p:nvSpPr>
        <p:spPr>
          <a:xfrm>
            <a:off x="566243" y="1620069"/>
            <a:ext cx="11340000" cy="29211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∵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+2,且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)在(-2,-1)内为减函数,∴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0,即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+2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0在(-2,-1)内恒成立,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</a:t>
            </a:r>
            <a:r>
              <a:rPr lang="zh-CN" altLang="en-US" sz="4043" kern="0" spc="8256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即</a:t>
            </a:r>
            <a:r>
              <a:rPr lang="zh-CN" altLang="en-US" sz="4043" kern="0" spc="11481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9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解得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-3.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>
            <a:extLst>
              <a:ext uri="{FF2B5EF4-FFF2-40B4-BE49-F238E27FC236}">
                <a16:creationId xmlns:a16="http://schemas.microsoft.com/office/drawing/2014/main" xmlns="" id="{2BBC52A3-FF18-4261-9D0F-1F25A11198C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00652461"/>
              </p:ext>
            </p:extLst>
          </p:nvPr>
        </p:nvGraphicFramePr>
        <p:xfrm>
          <a:off x="922643" y="3059722"/>
          <a:ext cx="1562099" cy="895349"/>
        </p:xfrm>
        <a:graphic>
          <a:graphicData uri="http://schemas.openxmlformats.org/presentationml/2006/ole">
            <p:oleObj spid="_x0000_s25614" name="Equation" r:id="rId5" imgW="41452800" imgH="23774400" progId="Equation.DSMT4">
              <p:embed/>
            </p:oleObj>
          </a:graphicData>
        </a:graphic>
      </p:graphicFrame>
      <p:graphicFrame>
        <p:nvGraphicFramePr>
          <p:cNvPr id="5" name="对象 4">
            <a:extLst>
              <a:ext uri="{FF2B5EF4-FFF2-40B4-BE49-F238E27FC236}">
                <a16:creationId xmlns:a16="http://schemas.microsoft.com/office/drawing/2014/main" xmlns="" id="{EF5CDFF0-300F-4780-9E3E-451559D58E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42949600"/>
              </p:ext>
            </p:extLst>
          </p:nvPr>
        </p:nvGraphicFramePr>
        <p:xfrm>
          <a:off x="2841143" y="3059722"/>
          <a:ext cx="1971675" cy="895350"/>
        </p:xfrm>
        <a:graphic>
          <a:graphicData uri="http://schemas.openxmlformats.org/presentationml/2006/ole">
            <p:oleObj spid="_x0000_s25615" name="Equation" r:id="rId6" imgW="52120800" imgH="23774400" progId="Equation.DSMT4">
              <p:embed/>
            </p:oleObj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0688730-200C-439F-85D3-AB16CCD13CAB}"/>
              </a:ext>
            </a:extLst>
          </p:cNvPr>
          <p:cNvSpPr/>
          <p:nvPr/>
        </p:nvSpPr>
        <p:spPr>
          <a:xfrm>
            <a:off x="531981" y="1736953"/>
            <a:ext cx="10854429" cy="2802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811" y="611957"/>
            <a:ext cx="12169351" cy="51158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方法技巧</a:t>
            </a:r>
            <a:endParaRPr lang="zh-CN" altLang="en-US" sz="3000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利用函数的单调性求参数的取值范围的解题思路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(1)由可导函数</a:t>
            </a:r>
            <a:r>
              <a:rPr lang="zh-CN" altLang="en-US" sz="2800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f</a:t>
            </a: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x</a:t>
            </a: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)在区间[</a:t>
            </a:r>
            <a:r>
              <a:rPr lang="zh-CN" altLang="en-US" sz="2800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]上单调递增(减)可知</a:t>
            </a:r>
            <a:r>
              <a:rPr lang="zh-CN" altLang="en-US" sz="2800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f</a:t>
            </a: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'(</a:t>
            </a:r>
            <a:r>
              <a:rPr lang="zh-CN" altLang="en-US" sz="2800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x</a:t>
            </a: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)≥0(</a:t>
            </a:r>
            <a:r>
              <a:rPr lang="zh-CN" altLang="en-US" sz="2800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f</a:t>
            </a: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'(</a:t>
            </a:r>
            <a:r>
              <a:rPr lang="zh-CN" altLang="en-US" sz="2800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x</a:t>
            </a: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)≤0)在</a:t>
            </a: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区间[</a:t>
            </a:r>
            <a:r>
              <a:rPr lang="zh-CN" altLang="en-US" sz="2800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]上恒成立,进而列出不等式.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(2)利用分离参数法求解恒成立问题.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(3)对等号是否成立进行单独检验,检验参数的取值能否使</a:t>
            </a:r>
            <a:r>
              <a:rPr lang="zh-CN" altLang="en-US" sz="2800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f</a:t>
            </a: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'(</a:t>
            </a:r>
            <a:r>
              <a:rPr lang="zh-CN" altLang="en-US" sz="2800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x</a:t>
            </a: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)在整个区</a:t>
            </a: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间上(或该区间的子区间上)恒等于0,若</a:t>
            </a:r>
            <a:r>
              <a:rPr lang="zh-CN" altLang="en-US" sz="2800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f</a:t>
            </a: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'(</a:t>
            </a:r>
            <a:r>
              <a:rPr lang="zh-CN" altLang="en-US" sz="2800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x</a:t>
            </a: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)恒等于0,则参数的这个值应</a:t>
            </a: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舍去;若只有在个别点(有限点)处有</a:t>
            </a:r>
            <a:r>
              <a:rPr lang="zh-CN" altLang="en-US" sz="2800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f</a:t>
            </a: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'(</a:t>
            </a:r>
            <a:r>
              <a:rPr lang="zh-CN" altLang="en-US" sz="2800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x</a:t>
            </a: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)=0,则参数可取这个值.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95837" y="692535"/>
            <a:ext cx="11340000" cy="27631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3-1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若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 =-</a:t>
            </a:r>
            <a:r>
              <a:rPr lang="zh-CN" altLang="en-US" sz="3553" kern="0" spc="-167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ln 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在(1,+</a:t>
            </a:r>
            <a:r>
              <a:rPr lang="zh-CN" altLang="en-US" sz="2806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)上是减函数,则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</a:t>
            </a:r>
            <a:r>
              <a:rPr lang="zh-CN" altLang="en-US" sz="2806" ker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范</a:t>
            </a:r>
            <a:r>
              <a:rPr lang="zh-CN" altLang="en-US" sz="2806" kern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围是</a:t>
            </a:r>
            <a:endParaRPr lang="en-US" altLang="zh-CN" sz="2806" kern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1682" kern="0" spc="112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ker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806" b="1" ker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806" b="1" kern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A.[1,+</a:t>
            </a:r>
            <a:r>
              <a:rPr lang="zh-CN" altLang="en-US" sz="2806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　    B.(1,+</a:t>
            </a:r>
            <a:r>
              <a:rPr lang="zh-CN" altLang="en-US" sz="2806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C.(-</a:t>
            </a:r>
            <a:r>
              <a:rPr lang="zh-CN" altLang="en-US" sz="2806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,1]　    D.(-</a:t>
            </a:r>
            <a:r>
              <a:rPr lang="zh-CN" altLang="en-US" sz="2806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,1)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66010702"/>
              </p:ext>
            </p:extLst>
          </p:nvPr>
        </p:nvGraphicFramePr>
        <p:xfrm>
          <a:off x="2491127" y="798448"/>
          <a:ext cx="238124" cy="752474"/>
        </p:xfrm>
        <a:graphic>
          <a:graphicData uri="http://schemas.openxmlformats.org/presentationml/2006/ole">
            <p:oleObj spid="_x0000_s19472" name="Equation" r:id="rId5" imgW="6400800" imgH="19812000" progId="Equation.DSMT4">
              <p:embed/>
            </p:oleObj>
          </a:graphicData>
        </a:graphic>
      </p:graphicFrame>
      <p:sp>
        <p:nvSpPr>
          <p:cNvPr id="6" name="TextBox 2">
            <a:extLst>
              <a:ext uri="{FF2B5EF4-FFF2-40B4-BE49-F238E27FC236}">
                <a16:creationId xmlns:a16="http://schemas.microsoft.com/office/drawing/2014/main" xmlns="" id="{7769ED73-C594-4CB1-9230-4F9A569F0AD3}"/>
              </a:ext>
            </a:extLst>
          </p:cNvPr>
          <p:cNvSpPr txBox="1"/>
          <p:nvPr/>
        </p:nvSpPr>
        <p:spPr>
          <a:xfrm>
            <a:off x="387790" y="3526182"/>
            <a:ext cx="11340000" cy="21539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由题意知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)=-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3553" kern="0" spc="-1078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0在(1,+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)上恒成立,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282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即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在(1,+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)上恒成立,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又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∈(1,+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)时,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&gt;1,∴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7" name="对象 6">
            <a:extLst>
              <a:ext uri="{FF2B5EF4-FFF2-40B4-BE49-F238E27FC236}">
                <a16:creationId xmlns:a16="http://schemas.microsoft.com/office/drawing/2014/main" xmlns="" id="{96B2BC41-CF7B-4B89-AD94-C013187212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28971002"/>
              </p:ext>
            </p:extLst>
          </p:nvPr>
        </p:nvGraphicFramePr>
        <p:xfrm>
          <a:off x="4212024" y="3632095"/>
          <a:ext cx="314325" cy="752475"/>
        </p:xfrm>
        <a:graphic>
          <a:graphicData uri="http://schemas.openxmlformats.org/presentationml/2006/ole">
            <p:oleObj spid="_x0000_s19473" name="Equation" r:id="rId6" imgW="8229600" imgH="19812000" progId="Equation.DSMT4">
              <p:embed/>
            </p:oleObj>
          </a:graphicData>
        </a:graphic>
      </p:graphicFrame>
      <p:sp>
        <p:nvSpPr>
          <p:cNvPr id="8" name="矩形 7">
            <a:extLst>
              <a:ext uri="{FF2B5EF4-FFF2-40B4-BE49-F238E27FC236}">
                <a16:creationId xmlns:a16="http://schemas.microsoft.com/office/drawing/2014/main" xmlns="" id="{FD9EC1CA-6577-4EEB-8A2E-5CA75D96E25B}"/>
              </a:ext>
            </a:extLst>
          </p:cNvPr>
          <p:cNvSpPr/>
          <p:nvPr/>
        </p:nvSpPr>
        <p:spPr>
          <a:xfrm>
            <a:off x="881261" y="1566223"/>
            <a:ext cx="504056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C4EBCA74-B686-4C96-AB5E-C566C6084221}"/>
              </a:ext>
            </a:extLst>
          </p:cNvPr>
          <p:cNvSpPr/>
          <p:nvPr/>
        </p:nvSpPr>
        <p:spPr>
          <a:xfrm>
            <a:off x="161181" y="3746243"/>
            <a:ext cx="7966208" cy="1933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>
            <a:extLst>
              <a:ext uri="{FF2B5EF4-FFF2-40B4-BE49-F238E27FC236}">
                <a16:creationId xmlns:a16="http://schemas.microsoft.com/office/drawing/2014/main" xmlns="" id="{7EB31A41-5C4A-4559-B28C-7DD480964957}"/>
              </a:ext>
            </a:extLst>
          </p:cNvPr>
          <p:cNvSpPr txBox="1"/>
          <p:nvPr/>
        </p:nvSpPr>
        <p:spPr>
          <a:xfrm>
            <a:off x="1313309" y="1692077"/>
            <a:ext cx="648072" cy="224676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500" b="1" dirty="0">
                <a:solidFill>
                  <a:srgbClr val="FF0000"/>
                </a:solidFill>
                <a:latin typeface="黑体" panose="02010609060101010101" pitchFamily="65" charset="-122"/>
                <a:ea typeface="黑体" panose="02010609060101010101" pitchFamily="65" charset="-122"/>
              </a:rPr>
              <a:t>考点突破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910E88A-049F-4E3A-B3D3-8AA04E321740}"/>
              </a:ext>
            </a:extLst>
          </p:cNvPr>
          <p:cNvSpPr/>
          <p:nvPr/>
        </p:nvSpPr>
        <p:spPr>
          <a:xfrm>
            <a:off x="3113509" y="1826923"/>
            <a:ext cx="7526419" cy="676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3000" b="1" dirty="0">
                <a:latin typeface="黑体" panose="02010609060101010101" pitchFamily="65" charset="-122"/>
                <a:ea typeface="黑体" panose="02010609060101010101" pitchFamily="65" charset="-122"/>
                <a:hlinkClick r:id="rId2" action="ppaction://hlinksldjump"/>
              </a:rPr>
              <a:t>考</a:t>
            </a:r>
            <a:r>
              <a:rPr lang="zh-CN" altLang="en-US" sz="3000" b="1">
                <a:latin typeface="黑体" panose="02010609060101010101" pitchFamily="65" charset="-122"/>
                <a:ea typeface="黑体" panose="02010609060101010101" pitchFamily="65" charset="-122"/>
                <a:hlinkClick r:id="rId2" action="ppaction://hlinksldjump"/>
              </a:rPr>
              <a:t>点</a:t>
            </a:r>
            <a:r>
              <a:rPr lang="zh-CN" altLang="en-US" sz="3000" b="1" smtClean="0">
                <a:latin typeface="黑体" panose="02010609060101010101" pitchFamily="65" charset="-122"/>
                <a:ea typeface="黑体" panose="02010609060101010101" pitchFamily="65" charset="-122"/>
                <a:hlinkClick r:id="rId2" action="ppaction://hlinksldjump"/>
              </a:rPr>
              <a:t>一  利</a:t>
            </a:r>
            <a:r>
              <a:rPr lang="zh-CN" altLang="en-US" sz="3000" b="1" dirty="0">
                <a:latin typeface="黑体" panose="02010609060101010101" pitchFamily="65" charset="-122"/>
                <a:ea typeface="黑体" panose="02010609060101010101" pitchFamily="65" charset="-122"/>
                <a:hlinkClick r:id="rId2" action="ppaction://hlinksldjump"/>
              </a:rPr>
              <a:t>用导数判断或证明函数的单调性</a:t>
            </a:r>
            <a:endParaRPr lang="zh-CN" altLang="en-US" sz="3000" b="1" dirty="0">
              <a:latin typeface="黑体" panose="02010609060101010101" pitchFamily="65" charset="-122"/>
              <a:ea typeface="黑体" panose="02010609060101010101" pitchFamily="65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9B0615E-0E42-4395-A3FF-01FD25C5C5B0}"/>
              </a:ext>
            </a:extLst>
          </p:cNvPr>
          <p:cNvSpPr/>
          <p:nvPr/>
        </p:nvSpPr>
        <p:spPr>
          <a:xfrm>
            <a:off x="3113509" y="2700189"/>
            <a:ext cx="6367449" cy="676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3000" b="1" dirty="0">
                <a:latin typeface="黑体" panose="02010609060101010101" pitchFamily="65" charset="-122"/>
                <a:ea typeface="黑体" panose="02010609060101010101" pitchFamily="65" charset="-122"/>
                <a:hlinkClick r:id="rId3" action="ppaction://hlinksldjump"/>
              </a:rPr>
              <a:t>考</a:t>
            </a:r>
            <a:r>
              <a:rPr lang="zh-CN" altLang="en-US" sz="3000" b="1">
                <a:latin typeface="黑体" panose="02010609060101010101" pitchFamily="65" charset="-122"/>
                <a:ea typeface="黑体" panose="02010609060101010101" pitchFamily="65" charset="-122"/>
                <a:hlinkClick r:id="rId3" action="ppaction://hlinksldjump"/>
              </a:rPr>
              <a:t>点</a:t>
            </a:r>
            <a:r>
              <a:rPr lang="zh-CN" altLang="en-US" sz="3000" b="1" smtClean="0">
                <a:latin typeface="黑体" panose="02010609060101010101" pitchFamily="65" charset="-122"/>
                <a:ea typeface="黑体" panose="02010609060101010101" pitchFamily="65" charset="-122"/>
                <a:hlinkClick r:id="rId3" action="ppaction://hlinksldjump"/>
              </a:rPr>
              <a:t>二  利</a:t>
            </a:r>
            <a:r>
              <a:rPr lang="zh-CN" altLang="en-US" sz="3000" b="1" dirty="0">
                <a:latin typeface="黑体" panose="02010609060101010101" pitchFamily="65" charset="-122"/>
                <a:ea typeface="黑体" panose="02010609060101010101" pitchFamily="65" charset="-122"/>
                <a:hlinkClick r:id="rId3" action="ppaction://hlinksldjump"/>
              </a:rPr>
              <a:t>用导数求函数的单调区间</a:t>
            </a:r>
            <a:endParaRPr lang="zh-CN" altLang="en-US" sz="3000" b="1" dirty="0">
              <a:latin typeface="黑体" panose="02010609060101010101" pitchFamily="65" charset="-122"/>
              <a:ea typeface="黑体" panose="02010609060101010101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3253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801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3-2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(2018四川乐山模拟)函数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3553" kern="0" spc="-182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-5在区间[-1,2]上不单调,则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  <a:spcBef>
                <a:spcPts val="282"/>
              </a:spcBef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实数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的取值范围是</a:t>
            </a:r>
            <a:r>
              <a:rPr lang="zh-CN" altLang="en-US" sz="2195" kern="0" spc="61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ker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b="1" kern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A.(-</a:t>
            </a:r>
            <a:r>
              <a:rPr lang="zh-CN" altLang="en-US" sz="2806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,-3]　    B.(-3,1)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C.[1,+</a:t>
            </a:r>
            <a:r>
              <a:rPr lang="zh-CN" altLang="en-US" sz="2806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　    D.(-</a:t>
            </a:r>
            <a:r>
              <a:rPr lang="zh-CN" altLang="en-US" sz="2806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,-3]</a:t>
            </a:r>
            <a:r>
              <a:rPr lang="zh-CN" altLang="en-US" sz="2806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∪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[1,+</a:t>
            </a:r>
            <a:r>
              <a:rPr lang="zh-CN" altLang="en-US" sz="2806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872474" y="1005913"/>
          <a:ext cx="219075" cy="752475"/>
        </p:xfrm>
        <a:graphic>
          <a:graphicData uri="http://schemas.openxmlformats.org/presentationml/2006/ole">
            <p:oleObj spid="_x0000_s21514" name="Equation" r:id="rId5" imgW="5791200" imgH="19812000" progId="Equation.DSMT4">
              <p:embed/>
            </p:oleObj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472E9FC-997F-410D-95D6-6BD1C7F05644}"/>
              </a:ext>
            </a:extLst>
          </p:cNvPr>
          <p:cNvSpPr/>
          <p:nvPr/>
        </p:nvSpPr>
        <p:spPr>
          <a:xfrm>
            <a:off x="4193630" y="1831888"/>
            <a:ext cx="576064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21221" y="1932842"/>
            <a:ext cx="11340000" cy="29748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-1)</a:t>
            </a:r>
            <a:r>
              <a:rPr lang="zh-CN" altLang="en-US" sz="2113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如果函数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3553" kern="0" spc="-1828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-5在区间[-1,2]上单调,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那么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0或</a:t>
            </a:r>
            <a:r>
              <a:rPr lang="zh-CN" altLang="en-US" sz="4043" kern="0" spc="9081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解得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1或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-3,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9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所以实数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的取值范围是(-3,1).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86606936"/>
              </p:ext>
            </p:extLst>
          </p:nvPr>
        </p:nvGraphicFramePr>
        <p:xfrm>
          <a:off x="2646443" y="2687403"/>
          <a:ext cx="219074" cy="752474"/>
        </p:xfrm>
        <a:graphic>
          <a:graphicData uri="http://schemas.openxmlformats.org/presentationml/2006/ole">
            <p:oleObj spid="_x0000_s23576" name="Equation" r:id="rId5" imgW="5791200" imgH="198120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4919049"/>
              </p:ext>
            </p:extLst>
          </p:nvPr>
        </p:nvGraphicFramePr>
        <p:xfrm>
          <a:off x="2599074" y="3522811"/>
          <a:ext cx="1666875" cy="895350"/>
        </p:xfrm>
        <a:graphic>
          <a:graphicData uri="http://schemas.openxmlformats.org/presentationml/2006/ole">
            <p:oleObj spid="_x0000_s23577" name="Equation" r:id="rId6" imgW="44196000" imgH="23774400" progId="Equation.DSMT4">
              <p:embed/>
            </p:oleObj>
          </a:graphicData>
        </a:graphic>
      </p:graphicFrame>
      <p:sp>
        <p:nvSpPr>
          <p:cNvPr id="6" name="TextBox 2">
            <a:extLst>
              <a:ext uri="{FF2B5EF4-FFF2-40B4-BE49-F238E27FC236}">
                <a16:creationId xmlns:a16="http://schemas.microsoft.com/office/drawing/2014/main" xmlns="" id="{CC2CED50-938F-4FD7-AC45-82CAD2BFF19F}"/>
              </a:ext>
            </a:extLst>
          </p:cNvPr>
          <p:cNvSpPr txBox="1"/>
          <p:nvPr/>
        </p:nvSpPr>
        <p:spPr>
          <a:xfrm>
            <a:off x="521221" y="988539"/>
            <a:ext cx="11340000" cy="8201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因为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3553" kern="0" spc="-1828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-5,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7" name="对象 6">
            <a:extLst>
              <a:ext uri="{FF2B5EF4-FFF2-40B4-BE49-F238E27FC236}">
                <a16:creationId xmlns:a16="http://schemas.microsoft.com/office/drawing/2014/main" xmlns="" id="{CA33B14C-F3DC-42CD-AD1A-5F195CE03E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81568442"/>
              </p:ext>
            </p:extLst>
          </p:nvPr>
        </p:nvGraphicFramePr>
        <p:xfrm>
          <a:off x="3002843" y="1094452"/>
          <a:ext cx="219075" cy="752475"/>
        </p:xfrm>
        <a:graphic>
          <a:graphicData uri="http://schemas.openxmlformats.org/presentationml/2006/ole">
            <p:oleObj spid="_x0000_s23578" name="Equation" r:id="rId7" imgW="5791200" imgH="198120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794036"/>
            <a:ext cx="11340000" cy="45785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函</a:t>
            </a:r>
            <a:r>
              <a:rPr lang="zh-CN" altLang="en-US" sz="3000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数的导数与单调性的关系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函数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)在某个区间内可导,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(1)若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)&gt;0在该区间内恒成立,则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)在这个区间内①</a:t>
            </a:r>
            <a:r>
              <a:rPr lang="zh-CN" altLang="en-US" sz="2806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单调递增  </a:t>
            </a:r>
            <a:r>
              <a:rPr lang="zh-CN" altLang="en-US" sz="2806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(2)若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)&lt;0在该区间内恒成立,则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)在这个区间内②</a:t>
            </a:r>
            <a:r>
              <a:rPr lang="zh-CN" altLang="en-US" sz="2806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单调递减    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(3)若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)=0在该区间内恒成立,则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)在这个区间内是③</a:t>
            </a:r>
            <a:r>
              <a:rPr lang="zh-CN" altLang="en-US" sz="2806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常数函数  </a:t>
            </a:r>
            <a:r>
              <a:rPr lang="zh-CN" altLang="en-US" sz="2806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▶提醒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806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(1)利用导数研究函数的单调性,要在函数的定义域内讨论导</a:t>
            </a:r>
            <a:r>
              <a:rPr dirty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6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数的符号;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E4C40F57-BBE3-45DD-AB0A-93442C8C19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8697" y="1305593"/>
            <a:ext cx="1848874" cy="559693"/>
          </a:xfrm>
          <a:prstGeom prst="rect">
            <a:avLst/>
          </a:prstGeom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xmlns="" id="{BB98C4E3-2513-464A-B351-C5B7D4C6B3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02141" y="3088761"/>
            <a:ext cx="1800200" cy="619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xmlns="" id="{2E9F49F3-7249-4656-9AA5-44D9D4E499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74149" y="3736833"/>
            <a:ext cx="1800200" cy="619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xmlns="" id="{C8FC8530-B32B-4BEE-81D0-50C6AEDC3F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62181" y="4385517"/>
            <a:ext cx="1800200" cy="619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8" name="组合 7"/>
          <p:cNvGrpSpPr/>
          <p:nvPr/>
        </p:nvGrpSpPr>
        <p:grpSpPr>
          <a:xfrm>
            <a:off x="2919" y="539949"/>
            <a:ext cx="3109068" cy="897323"/>
            <a:chOff x="357158" y="968301"/>
            <a:chExt cx="2500330" cy="674748"/>
          </a:xfrm>
        </p:grpSpPr>
        <p:pic>
          <p:nvPicPr>
            <p:cNvPr id="9" name="Picture 2" descr="C:\Users\春丽\Documents\Tencent Files\3013481007\FileRecv\2019版32一轮PPT模板(终稿)-03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57158" y="1000107"/>
              <a:ext cx="2500330" cy="642942"/>
            </a:xfrm>
            <a:prstGeom prst="rect">
              <a:avLst/>
            </a:prstGeom>
            <a:noFill/>
          </p:spPr>
        </p:pic>
        <p:sp>
          <p:nvSpPr>
            <p:cNvPr id="10" name="矩形 9"/>
            <p:cNvSpPr/>
            <p:nvPr/>
          </p:nvSpPr>
          <p:spPr>
            <a:xfrm>
              <a:off x="857224" y="968301"/>
              <a:ext cx="1710717" cy="5820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latinLnBrk="1" hangingPunct="0">
                <a:lnSpc>
                  <a:spcPct val="150000"/>
                </a:lnSpc>
                <a:spcBef>
                  <a:spcPts val="5473"/>
                </a:spcBef>
              </a:pPr>
              <a:r>
                <a:rPr lang="zh-CN" altLang="en-US" sz="3500" b="1" kern="0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教材研读</a:t>
              </a:r>
              <a:endParaRPr lang="en-US" altLang="zh-CN" sz="3500" b="1" kern="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7848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(2)对函数划分单调区间时,需确定导数等于零的点、函数的不连续点</a:t>
            </a:r>
            <a:r>
              <a:rPr dirty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6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和不可导点;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(3)如果一个函数具有相同单调性的单调区间不止一个,那么单调区间</a:t>
            </a:r>
            <a:r>
              <a:rPr dirty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6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之间不能用“∪”连接,可用“,”隔开或用“和”连接;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(4)区间的端点可以属于单调区间,也可以不属于单调区间,对结论没有</a:t>
            </a:r>
            <a:r>
              <a:rPr dirty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6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影响.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621253"/>
            <a:ext cx="11340000" cy="19430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.函数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)=sin 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在(0,π)上的单调性是</a:t>
            </a:r>
            <a:r>
              <a:rPr lang="zh-CN" altLang="en-US" sz="2195" kern="0" spc="61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ker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b="1" kern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A.先增后减　    B.先减后增　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C.单调递增　    D.单调递减</a:t>
            </a:r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C732531-7B99-4C9F-8567-6CDFB682B4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7205" y="755973"/>
            <a:ext cx="2653182" cy="778569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4545E64-D49D-4D64-87F7-69B2B40DE6F0}"/>
              </a:ext>
            </a:extLst>
          </p:cNvPr>
          <p:cNvSpPr/>
          <p:nvPr/>
        </p:nvSpPr>
        <p:spPr>
          <a:xfrm>
            <a:off x="7289973" y="1703570"/>
            <a:ext cx="576064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9628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函数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)的导函数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)有下列信息: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)&gt;0时,-1&lt;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&lt;2;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)&lt;0时,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&lt;-1或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&gt;2;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)=0时,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=-1或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=2.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则函数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)的大致图象是</a:t>
            </a:r>
            <a:r>
              <a:rPr lang="zh-CN" altLang="en-US" sz="2195" kern="0" spc="61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ker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b="1" ker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806" b="1" kern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471" kern="0" spc="6340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0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000" y="4295062"/>
            <a:ext cx="9001125" cy="1895475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7E0CE36F-32E8-4D6D-8FB3-B796FF6FF9D3}"/>
              </a:ext>
            </a:extLst>
          </p:cNvPr>
          <p:cNvSpPr/>
          <p:nvPr/>
        </p:nvSpPr>
        <p:spPr>
          <a:xfrm>
            <a:off x="5040562" y="3557154"/>
            <a:ext cx="377203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9319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.(2018台州高三期末)已知函数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3553" kern="0" spc="-182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113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3553" kern="0" spc="-167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113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∈R),下列选项中不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  <a:spcBef>
                <a:spcPts val="282"/>
              </a:spcBef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可能是函数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)的图象的是</a:t>
            </a:r>
            <a:r>
              <a:rPr lang="zh-CN" altLang="en-US" sz="2195" kern="0" spc="61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ker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b="1" ker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D 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508" kern="0" spc="6044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1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0000" y="2619308"/>
            <a:ext cx="9010650" cy="2781300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021090" y="1005913"/>
          <a:ext cx="219075" cy="752475"/>
        </p:xfrm>
        <a:graphic>
          <a:graphicData uri="http://schemas.openxmlformats.org/presentationml/2006/ole">
            <p:oleObj spid="_x0000_s1042" name="Equation" r:id="rId6" imgW="5791200" imgH="198120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864248" y="1005913"/>
          <a:ext cx="238125" cy="752475"/>
        </p:xfrm>
        <a:graphic>
          <a:graphicData uri="http://schemas.openxmlformats.org/presentationml/2006/ole">
            <p:oleObj spid="_x0000_s1043" name="Equation" r:id="rId7" imgW="6400800" imgH="19812000" progId="Equation.DSMT4">
              <p:embed/>
            </p:oleObj>
          </a:graphicData>
        </a:graphic>
      </p:graphicFrame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80A30C8-54E5-423A-B699-B669EB7A2669}"/>
              </a:ext>
            </a:extLst>
          </p:cNvPr>
          <p:cNvSpPr/>
          <p:nvPr/>
        </p:nvSpPr>
        <p:spPr>
          <a:xfrm>
            <a:off x="5355124" y="1860947"/>
            <a:ext cx="494689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95837" y="467941"/>
            <a:ext cx="11340000" cy="721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函数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553" kern="0" spc="-167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-ln 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的单调递减区间为</a:t>
            </a:r>
            <a:r>
              <a:rPr lang="zh-CN" altLang="en-US" sz="2806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u="sng" ker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b="1" ker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(0,1</a:t>
            </a:r>
            <a:r>
              <a:rPr lang="zh-CN" altLang="en-US" sz="2806" b="1" kern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]</a:t>
            </a:r>
            <a:r>
              <a:rPr lang="zh-CN" altLang="en-US" sz="2806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21575463"/>
              </p:ext>
            </p:extLst>
          </p:nvPr>
        </p:nvGraphicFramePr>
        <p:xfrm>
          <a:off x="1733750" y="573854"/>
          <a:ext cx="238124" cy="752474"/>
        </p:xfrm>
        <a:graphic>
          <a:graphicData uri="http://schemas.openxmlformats.org/presentationml/2006/ole">
            <p:oleObj spid="_x0000_s2082" name="Equation" r:id="rId5" imgW="6400800" imgH="19812000" progId="Equation.DSMT4">
              <p:embed/>
            </p:oleObj>
          </a:graphicData>
        </a:graphic>
      </p:graphicFrame>
      <p:sp>
        <p:nvSpPr>
          <p:cNvPr id="6" name="TextBox 2">
            <a:extLst>
              <a:ext uri="{FF2B5EF4-FFF2-40B4-BE49-F238E27FC236}">
                <a16:creationId xmlns:a16="http://schemas.microsoft.com/office/drawing/2014/main" xmlns="" id="{2447EEB7-3324-4496-A9F3-2274505067EC}"/>
              </a:ext>
            </a:extLst>
          </p:cNvPr>
          <p:cNvSpPr txBox="1"/>
          <p:nvPr/>
        </p:nvSpPr>
        <p:spPr>
          <a:xfrm>
            <a:off x="367416" y="1432241"/>
            <a:ext cx="11340000" cy="1221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.(2018山东德州模拟)若函数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)=2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113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-6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+7在(0,2]内是减函数,则实数</a:t>
            </a:r>
            <a:r>
              <a:rPr dirty="0"/>
              <a:t/>
            </a:r>
            <a:br>
              <a:rPr dirty="0"/>
            </a:b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的取值范围是</a:t>
            </a:r>
            <a:r>
              <a:rPr lang="zh-CN" altLang="en-US" sz="2806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u="sng" ker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b="1" ker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(-</a:t>
            </a:r>
            <a:r>
              <a:rPr lang="zh-CN" altLang="en-US" sz="2806" b="1" ker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b="1" ker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,1</a:t>
            </a:r>
            <a:r>
              <a:rPr lang="zh-CN" altLang="en-US" sz="2806" b="1" kern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]</a:t>
            </a:r>
            <a:r>
              <a:rPr lang="zh-CN" altLang="en-US" sz="2806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sp>
        <p:nvSpPr>
          <p:cNvPr id="8" name="TextBox 2">
            <a:extLst>
              <a:ext uri="{FF2B5EF4-FFF2-40B4-BE49-F238E27FC236}">
                <a16:creationId xmlns:a16="http://schemas.microsoft.com/office/drawing/2014/main" xmlns="" id="{6A1B8352-D2BD-4A57-8854-B0B56CC752C4}"/>
              </a:ext>
            </a:extLst>
          </p:cNvPr>
          <p:cNvSpPr txBox="1"/>
          <p:nvPr/>
        </p:nvSpPr>
        <p:spPr>
          <a:xfrm>
            <a:off x="444364" y="2484165"/>
            <a:ext cx="11340000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因为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)=2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113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-6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+7,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TextBox 2">
            <a:extLst>
              <a:ext uri="{FF2B5EF4-FFF2-40B4-BE49-F238E27FC236}">
                <a16:creationId xmlns:a16="http://schemas.microsoft.com/office/drawing/2014/main" xmlns="" id="{A442DEAE-6D5F-4077-B67F-DE795134C2DF}"/>
              </a:ext>
            </a:extLst>
          </p:cNvPr>
          <p:cNvSpPr txBox="1"/>
          <p:nvPr/>
        </p:nvSpPr>
        <p:spPr>
          <a:xfrm>
            <a:off x="444364" y="3089503"/>
            <a:ext cx="11340000" cy="5737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)=6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113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-12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.又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)在(0,2]内是减函数,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TextBox 2">
            <a:extLst>
              <a:ext uri="{FF2B5EF4-FFF2-40B4-BE49-F238E27FC236}">
                <a16:creationId xmlns:a16="http://schemas.microsoft.com/office/drawing/2014/main" xmlns="" id="{5D12F33C-8003-460D-8E7D-61C93BF9F1EB}"/>
              </a:ext>
            </a:extLst>
          </p:cNvPr>
          <p:cNvSpPr txBox="1"/>
          <p:nvPr/>
        </p:nvSpPr>
        <p:spPr>
          <a:xfrm>
            <a:off x="444364" y="3714731"/>
            <a:ext cx="11340000" cy="3009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)=6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113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-12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0在(0,2]上恒成立.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即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3553" kern="0" spc="-1678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在(0,2]上恒成立,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令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3553" kern="0" spc="-1678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,因为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3553" kern="0" spc="-1678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在(0,2]上为减函数,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113" kern="0" baseline="-15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min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(2)=</a:t>
            </a:r>
            <a:r>
              <a:rPr lang="zh-CN" altLang="en-US" sz="3553" kern="0" spc="-1678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=1,故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11" name="对象 10">
            <a:extLst>
              <a:ext uri="{FF2B5EF4-FFF2-40B4-BE49-F238E27FC236}">
                <a16:creationId xmlns:a16="http://schemas.microsoft.com/office/drawing/2014/main" xmlns="" id="{4F19DCA3-1529-42A5-A817-080B65EBC5E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99815536"/>
              </p:ext>
            </p:extLst>
          </p:nvPr>
        </p:nvGraphicFramePr>
        <p:xfrm>
          <a:off x="1334333" y="4469292"/>
          <a:ext cx="238125" cy="752475"/>
        </p:xfrm>
        <a:graphic>
          <a:graphicData uri="http://schemas.openxmlformats.org/presentationml/2006/ole">
            <p:oleObj spid="_x0000_s2083" name="Equation" r:id="rId6" imgW="6400800" imgH="19812000" progId="Equation.DSMT4">
              <p:embed/>
            </p:oleObj>
          </a:graphicData>
        </a:graphic>
      </p:graphicFrame>
      <p:graphicFrame>
        <p:nvGraphicFramePr>
          <p:cNvPr id="12" name="对象 11">
            <a:extLst>
              <a:ext uri="{FF2B5EF4-FFF2-40B4-BE49-F238E27FC236}">
                <a16:creationId xmlns:a16="http://schemas.microsoft.com/office/drawing/2014/main" xmlns="" id="{6481E0C2-6AF5-47BF-9374-998AEAB9EC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08341842"/>
              </p:ext>
            </p:extLst>
          </p:nvPr>
        </p:nvGraphicFramePr>
        <p:xfrm>
          <a:off x="1574145" y="5268256"/>
          <a:ext cx="238124" cy="752474"/>
        </p:xfrm>
        <a:graphic>
          <a:graphicData uri="http://schemas.openxmlformats.org/presentationml/2006/ole">
            <p:oleObj spid="_x0000_s2084" name="Equation" r:id="rId7" imgW="6400800" imgH="19812000" progId="Equation.DSMT4">
              <p:embed/>
            </p:oleObj>
          </a:graphicData>
        </a:graphic>
      </p:graphicFrame>
      <p:graphicFrame>
        <p:nvGraphicFramePr>
          <p:cNvPr id="13" name="对象 12">
            <a:extLst>
              <a:ext uri="{FF2B5EF4-FFF2-40B4-BE49-F238E27FC236}">
                <a16:creationId xmlns:a16="http://schemas.microsoft.com/office/drawing/2014/main" xmlns="" id="{74CF86E9-1F22-4DF2-96C3-81FB8A4DC5E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89258855"/>
              </p:ext>
            </p:extLst>
          </p:nvPr>
        </p:nvGraphicFramePr>
        <p:xfrm>
          <a:off x="3387551" y="5268256"/>
          <a:ext cx="238124" cy="752474"/>
        </p:xfrm>
        <a:graphic>
          <a:graphicData uri="http://schemas.openxmlformats.org/presentationml/2006/ole">
            <p:oleObj spid="_x0000_s2085" name="Equation" r:id="rId8" imgW="6400800" imgH="19812000" progId="Equation.DSMT4">
              <p:embed/>
            </p:oleObj>
          </a:graphicData>
        </a:graphic>
      </p:graphicFrame>
      <p:graphicFrame>
        <p:nvGraphicFramePr>
          <p:cNvPr id="14" name="对象 13">
            <a:extLst>
              <a:ext uri="{FF2B5EF4-FFF2-40B4-BE49-F238E27FC236}">
                <a16:creationId xmlns:a16="http://schemas.microsoft.com/office/drawing/2014/main" xmlns="" id="{5F62C5D7-0597-4765-AA84-0AC7EBA9F03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51250445"/>
              </p:ext>
            </p:extLst>
          </p:nvPr>
        </p:nvGraphicFramePr>
        <p:xfrm>
          <a:off x="3002529" y="6067220"/>
          <a:ext cx="238124" cy="752474"/>
        </p:xfrm>
        <a:graphic>
          <a:graphicData uri="http://schemas.openxmlformats.org/presentationml/2006/ole">
            <p:oleObj spid="_x0000_s2086" name="Equation" r:id="rId9" imgW="6400800" imgH="19812000" progId="Equation.DSMT4">
              <p:embed/>
            </p:oleObj>
          </a:graphicData>
        </a:graphic>
      </p:graphicFrame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3160DD48-542A-4E84-89D6-5AB9DA5F838D}"/>
              </a:ext>
            </a:extLst>
          </p:cNvPr>
          <p:cNvSpPr/>
          <p:nvPr/>
        </p:nvSpPr>
        <p:spPr>
          <a:xfrm>
            <a:off x="391618" y="2625683"/>
            <a:ext cx="6649690" cy="4194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8" name="Picture 2">
            <a:extLst>
              <a:ext uri="{FF2B5EF4-FFF2-40B4-BE49-F238E27FC236}">
                <a16:creationId xmlns:a16="http://schemas.microsoft.com/office/drawing/2014/main" xmlns="" id="{BB98C4E3-2513-464A-B351-C5B7D4C6B3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065837" y="570394"/>
            <a:ext cx="1800200" cy="619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2">
            <a:extLst>
              <a:ext uri="{FF2B5EF4-FFF2-40B4-BE49-F238E27FC236}">
                <a16:creationId xmlns:a16="http://schemas.microsoft.com/office/drawing/2014/main" xmlns="" id="{BB98C4E3-2513-464A-B351-C5B7D4C6B3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897485" y="2034126"/>
            <a:ext cx="1800200" cy="619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85219DE0-A8B0-4CEF-8D05-894CD55946C9}">
  <ds:schemaRefs/>
</ds:datastoreItem>
</file>

<file path=customXml/itemProps10.xml><?xml version="1.0" encoding="utf-8"?>
<ds:datastoreItem xmlns:ds="http://schemas.openxmlformats.org/officeDocument/2006/customXml" ds:itemID="{3B30B9B8-C298-4D3C-80D1-AE0796B00AAF}">
  <ds:schemaRefs/>
</ds:datastoreItem>
</file>

<file path=customXml/itemProps11.xml><?xml version="1.0" encoding="utf-8"?>
<ds:datastoreItem xmlns:ds="http://schemas.openxmlformats.org/officeDocument/2006/customXml" ds:itemID="{DF745C30-DF27-4DEF-8A00-95CF2655CB79}">
  <ds:schemaRefs/>
</ds:datastoreItem>
</file>

<file path=customXml/itemProps12.xml><?xml version="1.0" encoding="utf-8"?>
<ds:datastoreItem xmlns:ds="http://schemas.openxmlformats.org/officeDocument/2006/customXml" ds:itemID="{4DB30B8F-19E7-4028-BE91-2B35BE866D55}">
  <ds:schemaRefs/>
</ds:datastoreItem>
</file>

<file path=customXml/itemProps13.xml><?xml version="1.0" encoding="utf-8"?>
<ds:datastoreItem xmlns:ds="http://schemas.openxmlformats.org/officeDocument/2006/customXml" ds:itemID="{3A376BB9-A2EE-497D-9CEC-C5346096C1E8}">
  <ds:schemaRefs/>
</ds:datastoreItem>
</file>

<file path=customXml/itemProps14.xml><?xml version="1.0" encoding="utf-8"?>
<ds:datastoreItem xmlns:ds="http://schemas.openxmlformats.org/officeDocument/2006/customXml" ds:itemID="{779CC2AD-E965-4FF8-B79D-385FDB089C3E}">
  <ds:schemaRefs/>
</ds:datastoreItem>
</file>

<file path=customXml/itemProps15.xml><?xml version="1.0" encoding="utf-8"?>
<ds:datastoreItem xmlns:ds="http://schemas.openxmlformats.org/officeDocument/2006/customXml" ds:itemID="{67A9A083-2B05-4EF7-BD37-BEDE43026ACA}">
  <ds:schemaRefs/>
</ds:datastoreItem>
</file>

<file path=customXml/itemProps16.xml><?xml version="1.0" encoding="utf-8"?>
<ds:datastoreItem xmlns:ds="http://schemas.openxmlformats.org/officeDocument/2006/customXml" ds:itemID="{EC90050A-E748-4378-AD92-3FD2569F653A}">
  <ds:schemaRefs/>
</ds:datastoreItem>
</file>

<file path=customXml/itemProps17.xml><?xml version="1.0" encoding="utf-8"?>
<ds:datastoreItem xmlns:ds="http://schemas.openxmlformats.org/officeDocument/2006/customXml" ds:itemID="{80127E3D-C545-43B2-BA9F-0C42D9BC67DF}">
  <ds:schemaRefs/>
</ds:datastoreItem>
</file>

<file path=customXml/itemProps18.xml><?xml version="1.0" encoding="utf-8"?>
<ds:datastoreItem xmlns:ds="http://schemas.openxmlformats.org/officeDocument/2006/customXml" ds:itemID="{D9AC6F2C-BC2E-4A1A-B7CA-914110D15430}">
  <ds:schemaRefs/>
</ds:datastoreItem>
</file>

<file path=customXml/itemProps19.xml><?xml version="1.0" encoding="utf-8"?>
<ds:datastoreItem xmlns:ds="http://schemas.openxmlformats.org/officeDocument/2006/customXml" ds:itemID="{C4CE1C03-F6DE-4FA0-8657-2159A5AB842E}">
  <ds:schemaRefs/>
</ds:datastoreItem>
</file>

<file path=customXml/itemProps2.xml><?xml version="1.0" encoding="utf-8"?>
<ds:datastoreItem xmlns:ds="http://schemas.openxmlformats.org/officeDocument/2006/customXml" ds:itemID="{37FCF31F-2B72-4D42-AB69-2C2264B7BD68}">
  <ds:schemaRefs/>
</ds:datastoreItem>
</file>

<file path=customXml/itemProps20.xml><?xml version="1.0" encoding="utf-8"?>
<ds:datastoreItem xmlns:ds="http://schemas.openxmlformats.org/officeDocument/2006/customXml" ds:itemID="{FE86AED3-D374-42D4-B6B8-35C276FDC057}">
  <ds:schemaRefs/>
</ds:datastoreItem>
</file>

<file path=customXml/itemProps21.xml><?xml version="1.0" encoding="utf-8"?>
<ds:datastoreItem xmlns:ds="http://schemas.openxmlformats.org/officeDocument/2006/customXml" ds:itemID="{0A91B213-1EB7-4623-B4CF-2A80BCF618ED}">
  <ds:schemaRefs/>
</ds:datastoreItem>
</file>

<file path=customXml/itemProps22.xml><?xml version="1.0" encoding="utf-8"?>
<ds:datastoreItem xmlns:ds="http://schemas.openxmlformats.org/officeDocument/2006/customXml" ds:itemID="{C1D08E6B-6740-442A-854E-90CE1344054B}">
  <ds:schemaRefs/>
</ds:datastoreItem>
</file>

<file path=customXml/itemProps23.xml><?xml version="1.0" encoding="utf-8"?>
<ds:datastoreItem xmlns:ds="http://schemas.openxmlformats.org/officeDocument/2006/customXml" ds:itemID="{DDA82771-A428-4A53-8472-AE1BAA8CCAF0}">
  <ds:schemaRefs/>
</ds:datastoreItem>
</file>

<file path=customXml/itemProps24.xml><?xml version="1.0" encoding="utf-8"?>
<ds:datastoreItem xmlns:ds="http://schemas.openxmlformats.org/officeDocument/2006/customXml" ds:itemID="{AA7811FB-650D-4E68-8A9A-80FC37CC0B32}">
  <ds:schemaRefs/>
</ds:datastoreItem>
</file>

<file path=customXml/itemProps25.xml><?xml version="1.0" encoding="utf-8"?>
<ds:datastoreItem xmlns:ds="http://schemas.openxmlformats.org/officeDocument/2006/customXml" ds:itemID="{CE6F5BE2-A0DB-417F-8FE3-E2AC2ECCED00}">
  <ds:schemaRefs/>
</ds:datastoreItem>
</file>

<file path=customXml/itemProps26.xml><?xml version="1.0" encoding="utf-8"?>
<ds:datastoreItem xmlns:ds="http://schemas.openxmlformats.org/officeDocument/2006/customXml" ds:itemID="{E8A33C02-C607-4C9D-B228-829DF62F667A}">
  <ds:schemaRefs/>
</ds:datastoreItem>
</file>

<file path=customXml/itemProps27.xml><?xml version="1.0" encoding="utf-8"?>
<ds:datastoreItem xmlns:ds="http://schemas.openxmlformats.org/officeDocument/2006/customXml" ds:itemID="{DC51373B-94A7-460A-9153-B328921C4F0A}">
  <ds:schemaRefs/>
</ds:datastoreItem>
</file>

<file path=customXml/itemProps28.xml><?xml version="1.0" encoding="utf-8"?>
<ds:datastoreItem xmlns:ds="http://schemas.openxmlformats.org/officeDocument/2006/customXml" ds:itemID="{20CE2C27-B8BD-48C4-9A46-4B46BFF6C40A}">
  <ds:schemaRefs/>
</ds:datastoreItem>
</file>

<file path=customXml/itemProps29.xml><?xml version="1.0" encoding="utf-8"?>
<ds:datastoreItem xmlns:ds="http://schemas.openxmlformats.org/officeDocument/2006/customXml" ds:itemID="{9233A03E-93C1-4654-BCD6-2A68384E08E2}">
  <ds:schemaRefs/>
</ds:datastoreItem>
</file>

<file path=customXml/itemProps3.xml><?xml version="1.0" encoding="utf-8"?>
<ds:datastoreItem xmlns:ds="http://schemas.openxmlformats.org/officeDocument/2006/customXml" ds:itemID="{410E3F63-B9A0-4021-BA20-159018CAFBDA}">
  <ds:schemaRefs/>
</ds:datastoreItem>
</file>

<file path=customXml/itemProps4.xml><?xml version="1.0" encoding="utf-8"?>
<ds:datastoreItem xmlns:ds="http://schemas.openxmlformats.org/officeDocument/2006/customXml" ds:itemID="{AB813F49-072B-4C27-84E3-5E613D99F04B}">
  <ds:schemaRefs/>
</ds:datastoreItem>
</file>

<file path=customXml/itemProps5.xml><?xml version="1.0" encoding="utf-8"?>
<ds:datastoreItem xmlns:ds="http://schemas.openxmlformats.org/officeDocument/2006/customXml" ds:itemID="{A2BEFCC5-DA3F-481C-A753-9BCAEE746491}">
  <ds:schemaRefs/>
</ds:datastoreItem>
</file>

<file path=customXml/itemProps6.xml><?xml version="1.0" encoding="utf-8"?>
<ds:datastoreItem xmlns:ds="http://schemas.openxmlformats.org/officeDocument/2006/customXml" ds:itemID="{7B58DECE-219D-4AA2-92A6-7A97FE525AC9}">
  <ds:schemaRefs/>
</ds:datastoreItem>
</file>

<file path=customXml/itemProps7.xml><?xml version="1.0" encoding="utf-8"?>
<ds:datastoreItem xmlns:ds="http://schemas.openxmlformats.org/officeDocument/2006/customXml" ds:itemID="{9E7AEA39-5E13-4D4C-A977-A7CCB0A38DDE}">
  <ds:schemaRefs/>
</ds:datastoreItem>
</file>

<file path=customXml/itemProps8.xml><?xml version="1.0" encoding="utf-8"?>
<ds:datastoreItem xmlns:ds="http://schemas.openxmlformats.org/officeDocument/2006/customXml" ds:itemID="{640877C3-B3A6-42B1-A4DB-14AA79A40962}">
  <ds:schemaRefs/>
</ds:datastoreItem>
</file>

<file path=customXml/itemProps9.xml><?xml version="1.0" encoding="utf-8"?>
<ds:datastoreItem xmlns:ds="http://schemas.openxmlformats.org/officeDocument/2006/customXml" ds:itemID="{54380C26-6690-4986-901F-7D3B33346B86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第1讲　匀变速直线运动</Template>
  <TotalTime>209</TotalTime>
  <Words>979</Words>
  <Application>Microsoft Office PowerPoint</Application>
  <PresentationFormat>自定义</PresentationFormat>
  <Paragraphs>183</Paragraphs>
  <Slides>31</Slides>
  <Notes>29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3" baseType="lpstr">
      <vt:lpstr>1_Office 主题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70</cp:revision>
  <dcterms:modified xsi:type="dcterms:W3CDTF">2019-11-20T10:06:48Z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