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29"/>
  </p:sldMasterIdLst>
  <p:notesMasterIdLst>
    <p:notesMasterId r:id="rId60"/>
  </p:notesMasterIdLst>
  <p:sldIdLst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25" r:id="rId55"/>
    <p:sldId id="326" r:id="rId56"/>
    <p:sldId id="327" r:id="rId57"/>
    <p:sldId id="328" r:id="rId58"/>
    <p:sldId id="329" r:id="rId59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0.xml"/><Relationship Id="rId21" Type="http://schemas.openxmlformats.org/officeDocument/2006/relationships/customXml" Target="../customXml/item21.xml"/><Relationship Id="rId34" Type="http://schemas.openxmlformats.org/officeDocument/2006/relationships/slide" Target="slides/slide5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63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Master" Target="slideMasters/slideMaster1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61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56" Type="http://schemas.openxmlformats.org/officeDocument/2006/relationships/slide" Target="slides/slide27.xml"/><Relationship Id="rId64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slide" Target="slides/slide22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59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10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image" Target="../media/image90.wmf"/><Relationship Id="rId18" Type="http://schemas.openxmlformats.org/officeDocument/2006/relationships/image" Target="../media/image95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12" Type="http://schemas.openxmlformats.org/officeDocument/2006/relationships/image" Target="../media/image89.wmf"/><Relationship Id="rId17" Type="http://schemas.openxmlformats.org/officeDocument/2006/relationships/image" Target="../media/image94.wmf"/><Relationship Id="rId2" Type="http://schemas.openxmlformats.org/officeDocument/2006/relationships/image" Target="../media/image79.wmf"/><Relationship Id="rId16" Type="http://schemas.openxmlformats.org/officeDocument/2006/relationships/image" Target="../media/image93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88.wmf"/><Relationship Id="rId5" Type="http://schemas.openxmlformats.org/officeDocument/2006/relationships/image" Target="../media/image82.wmf"/><Relationship Id="rId15" Type="http://schemas.openxmlformats.org/officeDocument/2006/relationships/image" Target="../media/image92.wmf"/><Relationship Id="rId10" Type="http://schemas.openxmlformats.org/officeDocument/2006/relationships/image" Target="../media/image87.wmf"/><Relationship Id="rId19" Type="http://schemas.openxmlformats.org/officeDocument/2006/relationships/image" Target="../media/image96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Relationship Id="rId14" Type="http://schemas.openxmlformats.org/officeDocument/2006/relationships/image" Target="../media/image9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wmf"/><Relationship Id="rId13" Type="http://schemas.openxmlformats.org/officeDocument/2006/relationships/image" Target="../media/image123.wmf"/><Relationship Id="rId18" Type="http://schemas.openxmlformats.org/officeDocument/2006/relationships/image" Target="../media/image128.wmf"/><Relationship Id="rId3" Type="http://schemas.openxmlformats.org/officeDocument/2006/relationships/image" Target="../media/image113.wmf"/><Relationship Id="rId7" Type="http://schemas.openxmlformats.org/officeDocument/2006/relationships/image" Target="../media/image117.wmf"/><Relationship Id="rId12" Type="http://schemas.openxmlformats.org/officeDocument/2006/relationships/image" Target="../media/image122.wmf"/><Relationship Id="rId17" Type="http://schemas.openxmlformats.org/officeDocument/2006/relationships/image" Target="../media/image127.wmf"/><Relationship Id="rId2" Type="http://schemas.openxmlformats.org/officeDocument/2006/relationships/image" Target="../media/image112.wmf"/><Relationship Id="rId16" Type="http://schemas.openxmlformats.org/officeDocument/2006/relationships/image" Target="../media/image126.wmf"/><Relationship Id="rId20" Type="http://schemas.openxmlformats.org/officeDocument/2006/relationships/image" Target="../media/image130.wmf"/><Relationship Id="rId1" Type="http://schemas.openxmlformats.org/officeDocument/2006/relationships/image" Target="../media/image111.wmf"/><Relationship Id="rId6" Type="http://schemas.openxmlformats.org/officeDocument/2006/relationships/image" Target="../media/image116.wmf"/><Relationship Id="rId11" Type="http://schemas.openxmlformats.org/officeDocument/2006/relationships/image" Target="../media/image121.wmf"/><Relationship Id="rId5" Type="http://schemas.openxmlformats.org/officeDocument/2006/relationships/image" Target="../media/image115.wmf"/><Relationship Id="rId15" Type="http://schemas.openxmlformats.org/officeDocument/2006/relationships/image" Target="../media/image125.wmf"/><Relationship Id="rId10" Type="http://schemas.openxmlformats.org/officeDocument/2006/relationships/image" Target="../media/image120.wmf"/><Relationship Id="rId19" Type="http://schemas.openxmlformats.org/officeDocument/2006/relationships/image" Target="../media/image129.wmf"/><Relationship Id="rId4" Type="http://schemas.openxmlformats.org/officeDocument/2006/relationships/image" Target="../media/image114.wmf"/><Relationship Id="rId9" Type="http://schemas.openxmlformats.org/officeDocument/2006/relationships/image" Target="../media/image119.wmf"/><Relationship Id="rId14" Type="http://schemas.openxmlformats.org/officeDocument/2006/relationships/image" Target="../media/image12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4" Type="http://schemas.openxmlformats.org/officeDocument/2006/relationships/image" Target="../media/image13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38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wmf"/><Relationship Id="rId1" Type="http://schemas.openxmlformats.org/officeDocument/2006/relationships/image" Target="../media/image139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13" Type="http://schemas.openxmlformats.org/officeDocument/2006/relationships/image" Target="../media/image155.wmf"/><Relationship Id="rId3" Type="http://schemas.openxmlformats.org/officeDocument/2006/relationships/image" Target="../media/image145.wmf"/><Relationship Id="rId7" Type="http://schemas.openxmlformats.org/officeDocument/2006/relationships/image" Target="../media/image149.wmf"/><Relationship Id="rId12" Type="http://schemas.openxmlformats.org/officeDocument/2006/relationships/image" Target="../media/image154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11" Type="http://schemas.openxmlformats.org/officeDocument/2006/relationships/image" Target="../media/image153.wmf"/><Relationship Id="rId5" Type="http://schemas.openxmlformats.org/officeDocument/2006/relationships/image" Target="../media/image147.wmf"/><Relationship Id="rId10" Type="http://schemas.openxmlformats.org/officeDocument/2006/relationships/image" Target="../media/image152.wmf"/><Relationship Id="rId4" Type="http://schemas.openxmlformats.org/officeDocument/2006/relationships/image" Target="../media/image146.wmf"/><Relationship Id="rId9" Type="http://schemas.openxmlformats.org/officeDocument/2006/relationships/image" Target="../media/image151.wmf"/><Relationship Id="rId14" Type="http://schemas.openxmlformats.org/officeDocument/2006/relationships/image" Target="../media/image15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image" Target="../media/image159.wmf"/><Relationship Id="rId7" Type="http://schemas.openxmlformats.org/officeDocument/2006/relationships/image" Target="../media/image163.wmf"/><Relationship Id="rId2" Type="http://schemas.openxmlformats.org/officeDocument/2006/relationships/image" Target="../media/image158.wmf"/><Relationship Id="rId1" Type="http://schemas.openxmlformats.org/officeDocument/2006/relationships/image" Target="../media/image157.wmf"/><Relationship Id="rId6" Type="http://schemas.openxmlformats.org/officeDocument/2006/relationships/image" Target="../media/image162.wmf"/><Relationship Id="rId11" Type="http://schemas.openxmlformats.org/officeDocument/2006/relationships/image" Target="../media/image167.wmf"/><Relationship Id="rId5" Type="http://schemas.openxmlformats.org/officeDocument/2006/relationships/image" Target="../media/image161.wmf"/><Relationship Id="rId10" Type="http://schemas.openxmlformats.org/officeDocument/2006/relationships/image" Target="../media/image166.wmf"/><Relationship Id="rId4" Type="http://schemas.openxmlformats.org/officeDocument/2006/relationships/image" Target="../media/image160.wmf"/><Relationship Id="rId9" Type="http://schemas.openxmlformats.org/officeDocument/2006/relationships/image" Target="../media/image16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13" Type="http://schemas.openxmlformats.org/officeDocument/2006/relationships/image" Target="../media/image183.wmf"/><Relationship Id="rId3" Type="http://schemas.openxmlformats.org/officeDocument/2006/relationships/image" Target="../media/image173.wmf"/><Relationship Id="rId7" Type="http://schemas.openxmlformats.org/officeDocument/2006/relationships/image" Target="../media/image177.wmf"/><Relationship Id="rId12" Type="http://schemas.openxmlformats.org/officeDocument/2006/relationships/image" Target="../media/image182.wmf"/><Relationship Id="rId2" Type="http://schemas.openxmlformats.org/officeDocument/2006/relationships/image" Target="../media/image172.wmf"/><Relationship Id="rId16" Type="http://schemas.openxmlformats.org/officeDocument/2006/relationships/image" Target="../media/image186.wmf"/><Relationship Id="rId1" Type="http://schemas.openxmlformats.org/officeDocument/2006/relationships/image" Target="../media/image171.wmf"/><Relationship Id="rId6" Type="http://schemas.openxmlformats.org/officeDocument/2006/relationships/image" Target="../media/image176.wmf"/><Relationship Id="rId11" Type="http://schemas.openxmlformats.org/officeDocument/2006/relationships/image" Target="../media/image181.wmf"/><Relationship Id="rId5" Type="http://schemas.openxmlformats.org/officeDocument/2006/relationships/image" Target="../media/image175.wmf"/><Relationship Id="rId15" Type="http://schemas.openxmlformats.org/officeDocument/2006/relationships/image" Target="../media/image185.wmf"/><Relationship Id="rId10" Type="http://schemas.openxmlformats.org/officeDocument/2006/relationships/image" Target="../media/image180.wmf"/><Relationship Id="rId4" Type="http://schemas.openxmlformats.org/officeDocument/2006/relationships/image" Target="../media/image174.wmf"/><Relationship Id="rId9" Type="http://schemas.openxmlformats.org/officeDocument/2006/relationships/image" Target="../media/image179.wmf"/><Relationship Id="rId14" Type="http://schemas.openxmlformats.org/officeDocument/2006/relationships/image" Target="../media/image184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wmf"/><Relationship Id="rId7" Type="http://schemas.openxmlformats.org/officeDocument/2006/relationships/image" Target="../media/image193.wmf"/><Relationship Id="rId2" Type="http://schemas.openxmlformats.org/officeDocument/2006/relationships/image" Target="../media/image188.wmf"/><Relationship Id="rId1" Type="http://schemas.openxmlformats.org/officeDocument/2006/relationships/image" Target="../media/image187.wmf"/><Relationship Id="rId6" Type="http://schemas.openxmlformats.org/officeDocument/2006/relationships/image" Target="../media/image192.wmf"/><Relationship Id="rId5" Type="http://schemas.openxmlformats.org/officeDocument/2006/relationships/image" Target="../media/image191.wmf"/><Relationship Id="rId4" Type="http://schemas.openxmlformats.org/officeDocument/2006/relationships/image" Target="../media/image190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wmf"/><Relationship Id="rId2" Type="http://schemas.openxmlformats.org/officeDocument/2006/relationships/image" Target="../media/image195.wmf"/><Relationship Id="rId1" Type="http://schemas.openxmlformats.org/officeDocument/2006/relationships/image" Target="../media/image194.wmf"/><Relationship Id="rId4" Type="http://schemas.openxmlformats.org/officeDocument/2006/relationships/image" Target="../media/image197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wmf"/><Relationship Id="rId3" Type="http://schemas.openxmlformats.org/officeDocument/2006/relationships/image" Target="../media/image201.wmf"/><Relationship Id="rId7" Type="http://schemas.openxmlformats.org/officeDocument/2006/relationships/image" Target="../media/image205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Relationship Id="rId6" Type="http://schemas.openxmlformats.org/officeDocument/2006/relationships/image" Target="../media/image204.wmf"/><Relationship Id="rId11" Type="http://schemas.openxmlformats.org/officeDocument/2006/relationships/image" Target="../media/image209.wmf"/><Relationship Id="rId5" Type="http://schemas.openxmlformats.org/officeDocument/2006/relationships/image" Target="../media/image203.wmf"/><Relationship Id="rId10" Type="http://schemas.openxmlformats.org/officeDocument/2006/relationships/image" Target="../media/image208.wmf"/><Relationship Id="rId4" Type="http://schemas.openxmlformats.org/officeDocument/2006/relationships/image" Target="../media/image202.wmf"/><Relationship Id="rId9" Type="http://schemas.openxmlformats.org/officeDocument/2006/relationships/image" Target="../media/image20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17" Type="http://schemas.openxmlformats.org/officeDocument/2006/relationships/image" Target="../media/image53.wmf"/><Relationship Id="rId2" Type="http://schemas.openxmlformats.org/officeDocument/2006/relationships/image" Target="../media/image38.wmf"/><Relationship Id="rId16" Type="http://schemas.openxmlformats.org/officeDocument/2006/relationships/image" Target="../media/image52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5" Type="http://schemas.openxmlformats.org/officeDocument/2006/relationships/image" Target="../media/image5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Relationship Id="rId1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5" Type="http://schemas.openxmlformats.org/officeDocument/2006/relationships/image" Target="../media/image59.wmf"/><Relationship Id="rId10" Type="http://schemas.openxmlformats.org/officeDocument/2006/relationships/image" Target="../media/image64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oleObject" Target="../embeddings/oleObject35.bin"/><Relationship Id="rId18" Type="http://schemas.openxmlformats.org/officeDocument/2006/relationships/oleObject" Target="../embeddings/oleObject40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43.bin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4.bin"/><Relationship Id="rId17" Type="http://schemas.openxmlformats.org/officeDocument/2006/relationships/oleObject" Target="../embeddings/oleObject39.bin"/><Relationship Id="rId2" Type="http://schemas.openxmlformats.org/officeDocument/2006/relationships/customXml" Target="../../customXml/item24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2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7.bin"/><Relationship Id="rId10" Type="http://schemas.openxmlformats.org/officeDocument/2006/relationships/oleObject" Target="../embeddings/oleObject32.bin"/><Relationship Id="rId19" Type="http://schemas.openxmlformats.org/officeDocument/2006/relationships/oleObject" Target="../embeddings/oleObject41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oleObject" Target="../embeddings/oleObject5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6.bin"/><Relationship Id="rId12" Type="http://schemas.openxmlformats.org/officeDocument/2006/relationships/oleObject" Target="../embeddings/oleObject51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54.bin"/><Relationship Id="rId10" Type="http://schemas.openxmlformats.org/officeDocument/2006/relationships/oleObject" Target="../embeddings/oleObject49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48.bin"/><Relationship Id="rId14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oleObject" Target="../embeddings/oleObject6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4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61.bin"/><Relationship Id="rId14" Type="http://schemas.openxmlformats.org/officeDocument/2006/relationships/oleObject" Target="../embeddings/oleObject6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oleObject" Target="../embeddings/oleObject75.bin"/><Relationship Id="rId18" Type="http://schemas.openxmlformats.org/officeDocument/2006/relationships/oleObject" Target="../embeddings/oleObject80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83.bin"/><Relationship Id="rId7" Type="http://schemas.openxmlformats.org/officeDocument/2006/relationships/oleObject" Target="../embeddings/oleObject69.bin"/><Relationship Id="rId12" Type="http://schemas.openxmlformats.org/officeDocument/2006/relationships/oleObject" Target="../embeddings/oleObject74.bin"/><Relationship Id="rId17" Type="http://schemas.openxmlformats.org/officeDocument/2006/relationships/oleObject" Target="../embeddings/oleObject79.bin"/><Relationship Id="rId2" Type="http://schemas.openxmlformats.org/officeDocument/2006/relationships/customXml" Target="../../customXml/item1.xml"/><Relationship Id="rId16" Type="http://schemas.openxmlformats.org/officeDocument/2006/relationships/oleObject" Target="../embeddings/oleObject78.bin"/><Relationship Id="rId20" Type="http://schemas.openxmlformats.org/officeDocument/2006/relationships/oleObject" Target="../embeddings/oleObject82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8.bin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67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5.bin"/><Relationship Id="rId10" Type="http://schemas.openxmlformats.org/officeDocument/2006/relationships/oleObject" Target="../embeddings/oleObject72.bin"/><Relationship Id="rId19" Type="http://schemas.openxmlformats.org/officeDocument/2006/relationships/oleObject" Target="../embeddings/oleObject81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71.bin"/><Relationship Id="rId14" Type="http://schemas.openxmlformats.org/officeDocument/2006/relationships/oleObject" Target="../embeddings/oleObject76.bin"/><Relationship Id="rId22" Type="http://schemas.openxmlformats.org/officeDocument/2006/relationships/oleObject" Target="../embeddings/oleObject8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8.bin"/><Relationship Id="rId12" Type="http://schemas.openxmlformats.org/officeDocument/2006/relationships/image" Target="../media/image104.png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87.bin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6.bin"/><Relationship Id="rId10" Type="http://schemas.openxmlformats.org/officeDocument/2006/relationships/oleObject" Target="../embeddings/oleObject91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9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5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10" Type="http://schemas.openxmlformats.org/officeDocument/2006/relationships/oleObject" Target="../embeddings/oleObject98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9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oleObject" Target="../embeddings/oleObject107.bin"/><Relationship Id="rId18" Type="http://schemas.openxmlformats.org/officeDocument/2006/relationships/oleObject" Target="../embeddings/oleObject112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115.bin"/><Relationship Id="rId7" Type="http://schemas.openxmlformats.org/officeDocument/2006/relationships/oleObject" Target="../embeddings/oleObject101.bin"/><Relationship Id="rId12" Type="http://schemas.openxmlformats.org/officeDocument/2006/relationships/oleObject" Target="../embeddings/oleObject106.bin"/><Relationship Id="rId17" Type="http://schemas.openxmlformats.org/officeDocument/2006/relationships/oleObject" Target="../embeddings/oleObject111.bin"/><Relationship Id="rId2" Type="http://schemas.openxmlformats.org/officeDocument/2006/relationships/customXml" Target="../../customXml/item7.xml"/><Relationship Id="rId16" Type="http://schemas.openxmlformats.org/officeDocument/2006/relationships/oleObject" Target="../embeddings/oleObject110.bin"/><Relationship Id="rId20" Type="http://schemas.openxmlformats.org/officeDocument/2006/relationships/oleObject" Target="../embeddings/oleObject114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0.bin"/><Relationship Id="rId11" Type="http://schemas.openxmlformats.org/officeDocument/2006/relationships/oleObject" Target="../embeddings/oleObject105.bin"/><Relationship Id="rId24" Type="http://schemas.openxmlformats.org/officeDocument/2006/relationships/oleObject" Target="../embeddings/oleObject118.bin"/><Relationship Id="rId5" Type="http://schemas.openxmlformats.org/officeDocument/2006/relationships/oleObject" Target="../embeddings/oleObject99.bin"/><Relationship Id="rId15" Type="http://schemas.openxmlformats.org/officeDocument/2006/relationships/oleObject" Target="../embeddings/oleObject109.bin"/><Relationship Id="rId23" Type="http://schemas.openxmlformats.org/officeDocument/2006/relationships/oleObject" Target="../embeddings/oleObject117.bin"/><Relationship Id="rId10" Type="http://schemas.openxmlformats.org/officeDocument/2006/relationships/oleObject" Target="../embeddings/oleObject104.bin"/><Relationship Id="rId19" Type="http://schemas.openxmlformats.org/officeDocument/2006/relationships/oleObject" Target="../embeddings/oleObject113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103.bin"/><Relationship Id="rId14" Type="http://schemas.openxmlformats.org/officeDocument/2006/relationships/oleObject" Target="../embeddings/oleObject108.bin"/><Relationship Id="rId22" Type="http://schemas.openxmlformats.org/officeDocument/2006/relationships/oleObject" Target="../embeddings/oleObject11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1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20.bin"/><Relationship Id="rId5" Type="http://schemas.openxmlformats.org/officeDocument/2006/relationships/oleObject" Target="../embeddings/oleObject119.bin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5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24.bin"/><Relationship Id="rId5" Type="http://schemas.openxmlformats.org/officeDocument/2006/relationships/oleObject" Target="../embeddings/oleObject123.bin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1.jpeg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28.bin"/><Relationship Id="rId5" Type="http://schemas.openxmlformats.org/officeDocument/2006/relationships/oleObject" Target="../embeddings/oleObject127.bin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oleObject" Target="../embeddings/oleObject137.bin"/><Relationship Id="rId18" Type="http://schemas.openxmlformats.org/officeDocument/2006/relationships/oleObject" Target="../embeddings/oleObject14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1.bin"/><Relationship Id="rId12" Type="http://schemas.openxmlformats.org/officeDocument/2006/relationships/oleObject" Target="../embeddings/oleObject136.bin"/><Relationship Id="rId17" Type="http://schemas.openxmlformats.org/officeDocument/2006/relationships/oleObject" Target="../embeddings/oleObject141.bin"/><Relationship Id="rId2" Type="http://schemas.openxmlformats.org/officeDocument/2006/relationships/customXml" Target="../../customXml/item8.xml"/><Relationship Id="rId16" Type="http://schemas.openxmlformats.org/officeDocument/2006/relationships/oleObject" Target="../embeddings/oleObject140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30.bin"/><Relationship Id="rId11" Type="http://schemas.openxmlformats.org/officeDocument/2006/relationships/oleObject" Target="../embeddings/oleObject135.bin"/><Relationship Id="rId5" Type="http://schemas.openxmlformats.org/officeDocument/2006/relationships/oleObject" Target="../embeddings/oleObject129.bin"/><Relationship Id="rId15" Type="http://schemas.openxmlformats.org/officeDocument/2006/relationships/oleObject" Target="../embeddings/oleObject139.bin"/><Relationship Id="rId10" Type="http://schemas.openxmlformats.org/officeDocument/2006/relationships/oleObject" Target="../embeddings/oleObject134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133.bin"/><Relationship Id="rId14" Type="http://schemas.openxmlformats.org/officeDocument/2006/relationships/oleObject" Target="../embeddings/oleObject13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6.bin"/><Relationship Id="rId13" Type="http://schemas.openxmlformats.org/officeDocument/2006/relationships/oleObject" Target="../embeddings/oleObject1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45.bin"/><Relationship Id="rId12" Type="http://schemas.openxmlformats.org/officeDocument/2006/relationships/oleObject" Target="../embeddings/oleObject150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44.bin"/><Relationship Id="rId11" Type="http://schemas.openxmlformats.org/officeDocument/2006/relationships/oleObject" Target="../embeddings/oleObject149.bin"/><Relationship Id="rId5" Type="http://schemas.openxmlformats.org/officeDocument/2006/relationships/oleObject" Target="../embeddings/oleObject143.bin"/><Relationship Id="rId15" Type="http://schemas.openxmlformats.org/officeDocument/2006/relationships/oleObject" Target="../embeddings/oleObject153.bin"/><Relationship Id="rId10" Type="http://schemas.openxmlformats.org/officeDocument/2006/relationships/oleObject" Target="../embeddings/oleObject148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147.bin"/><Relationship Id="rId14" Type="http://schemas.openxmlformats.org/officeDocument/2006/relationships/oleObject" Target="../embeddings/oleObject15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0.jpeg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69.jpeg"/><Relationship Id="rId5" Type="http://schemas.openxmlformats.org/officeDocument/2006/relationships/oleObject" Target="../embeddings/oleObject154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8.bin"/><Relationship Id="rId13" Type="http://schemas.openxmlformats.org/officeDocument/2006/relationships/oleObject" Target="../embeddings/oleObject163.bin"/><Relationship Id="rId18" Type="http://schemas.openxmlformats.org/officeDocument/2006/relationships/oleObject" Target="../embeddings/oleObject16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7.bin"/><Relationship Id="rId12" Type="http://schemas.openxmlformats.org/officeDocument/2006/relationships/oleObject" Target="../embeddings/oleObject162.bin"/><Relationship Id="rId17" Type="http://schemas.openxmlformats.org/officeDocument/2006/relationships/oleObject" Target="../embeddings/oleObject167.bin"/><Relationship Id="rId2" Type="http://schemas.openxmlformats.org/officeDocument/2006/relationships/customXml" Target="../../customXml/item12.xml"/><Relationship Id="rId16" Type="http://schemas.openxmlformats.org/officeDocument/2006/relationships/oleObject" Target="../embeddings/oleObject166.bin"/><Relationship Id="rId20" Type="http://schemas.openxmlformats.org/officeDocument/2006/relationships/oleObject" Target="../embeddings/oleObject170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56.bin"/><Relationship Id="rId11" Type="http://schemas.openxmlformats.org/officeDocument/2006/relationships/oleObject" Target="../embeddings/oleObject161.bin"/><Relationship Id="rId5" Type="http://schemas.openxmlformats.org/officeDocument/2006/relationships/oleObject" Target="../embeddings/oleObject155.bin"/><Relationship Id="rId15" Type="http://schemas.openxmlformats.org/officeDocument/2006/relationships/oleObject" Target="../embeddings/oleObject165.bin"/><Relationship Id="rId10" Type="http://schemas.openxmlformats.org/officeDocument/2006/relationships/oleObject" Target="../embeddings/oleObject160.bin"/><Relationship Id="rId19" Type="http://schemas.openxmlformats.org/officeDocument/2006/relationships/oleObject" Target="../embeddings/oleObject169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159.bin"/><Relationship Id="rId14" Type="http://schemas.openxmlformats.org/officeDocument/2006/relationships/oleObject" Target="../embeddings/oleObject164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73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72.bin"/><Relationship Id="rId11" Type="http://schemas.openxmlformats.org/officeDocument/2006/relationships/oleObject" Target="../embeddings/oleObject177.bin"/><Relationship Id="rId5" Type="http://schemas.openxmlformats.org/officeDocument/2006/relationships/oleObject" Target="../embeddings/oleObject171.bin"/><Relationship Id="rId10" Type="http://schemas.openxmlformats.org/officeDocument/2006/relationships/oleObject" Target="../embeddings/oleObject176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175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79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78.bin"/><Relationship Id="rId5" Type="http://schemas.openxmlformats.org/officeDocument/2006/relationships/image" Target="../media/image198.jpeg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18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5.bin"/><Relationship Id="rId13" Type="http://schemas.openxmlformats.org/officeDocument/2006/relationships/oleObject" Target="../embeddings/oleObject19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84.bin"/><Relationship Id="rId12" Type="http://schemas.openxmlformats.org/officeDocument/2006/relationships/oleObject" Target="../embeddings/oleObject189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83.bin"/><Relationship Id="rId11" Type="http://schemas.openxmlformats.org/officeDocument/2006/relationships/oleObject" Target="../embeddings/oleObject188.bin"/><Relationship Id="rId5" Type="http://schemas.openxmlformats.org/officeDocument/2006/relationships/oleObject" Target="../embeddings/oleObject182.bin"/><Relationship Id="rId15" Type="http://schemas.openxmlformats.org/officeDocument/2006/relationships/oleObject" Target="../embeddings/oleObject192.bin"/><Relationship Id="rId10" Type="http://schemas.openxmlformats.org/officeDocument/2006/relationships/oleObject" Target="../embeddings/oleObject187.bin"/><Relationship Id="rId4" Type="http://schemas.openxmlformats.org/officeDocument/2006/relationships/notesSlide" Target="../notesSlides/notesSlide28.xml"/><Relationship Id="rId9" Type="http://schemas.openxmlformats.org/officeDocument/2006/relationships/oleObject" Target="../embeddings/oleObject186.bin"/><Relationship Id="rId14" Type="http://schemas.openxmlformats.org/officeDocument/2006/relationships/oleObject" Target="../embeddings/oleObject19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.jpeg"/><Relationship Id="rId12" Type="http://schemas.openxmlformats.org/officeDocument/2006/relationships/oleObject" Target="../embeddings/oleObject8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jpeg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3.jpeg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1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2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5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4.2　三角函数的图象与性质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31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依题图得,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r>
              <a:rPr lang="zh-CN" altLang="en-US" sz="2516" kern="0" spc="-10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8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1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=2,将</a:t>
            </a:r>
            <a:r>
              <a:rPr lang="zh-CN" altLang="en-US" sz="2820" kern="0" spc="23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=4sin(2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)中,得sin</a:t>
            </a:r>
            <a:r>
              <a:rPr lang="zh-CN" altLang="en-US" sz="2820" kern="0" spc="43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lang="zh-CN" altLang="en-US" sz="2516" kern="0" spc="-10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π-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∈Z),因为|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,故A正确;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20" kern="0" spc="16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820" kern="0" spc="46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20" kern="0" spc="16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=-2,故C正确;易知函数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20" kern="0" spc="63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上单调递减,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故B错误;因为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</a:t>
            </a:r>
            <a:r>
              <a:rPr lang="zh-CN" altLang="en-US" sz="2918" kern="0" spc="93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,所以D正确.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33491" y="1201763"/>
          <a:ext cx="180975" cy="552450"/>
        </p:xfrm>
        <a:graphic>
          <a:graphicData uri="http://schemas.openxmlformats.org/presentationml/2006/ole">
            <p:oleObj spid="_x0000_s18434" name="Equation" r:id="rId5" imgW="184829" imgH="55448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99133" y="1201763"/>
          <a:ext cx="428625" cy="552450"/>
        </p:xfrm>
        <a:graphic>
          <a:graphicData uri="http://schemas.openxmlformats.org/presentationml/2006/ole">
            <p:oleObj spid="_x0000_s18435" name="Equation" r:id="rId6" imgW="430477" imgH="55845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12875" y="1201763"/>
          <a:ext cx="219075" cy="552450"/>
        </p:xfrm>
        <a:graphic>
          <a:graphicData uri="http://schemas.openxmlformats.org/presentationml/2006/ole">
            <p:oleObj spid="_x0000_s18436" name="Equation" r:id="rId7" imgW="220530" imgH="55712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52651" y="1201763"/>
          <a:ext cx="333374" cy="552449"/>
        </p:xfrm>
        <a:graphic>
          <a:graphicData uri="http://schemas.openxmlformats.org/presentationml/2006/ole">
            <p:oleObj spid="_x0000_s18437" name="Equation" r:id="rId8" imgW="336198" imgH="556465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677476" y="1182378"/>
          <a:ext cx="657224" cy="619124"/>
        </p:xfrm>
        <a:graphic>
          <a:graphicData uri="http://schemas.openxmlformats.org/presentationml/2006/ole">
            <p:oleObj spid="_x0000_s18438" name="Equation" r:id="rId9" imgW="660541" imgH="625776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685781" y="1873134"/>
          <a:ext cx="914400" cy="619125"/>
        </p:xfrm>
        <a:graphic>
          <a:graphicData uri="http://schemas.openxmlformats.org/presentationml/2006/ole">
            <p:oleObj spid="_x0000_s18439" name="Equation" r:id="rId10" imgW="918031" imgH="62751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447231" y="1892519"/>
          <a:ext cx="180975" cy="552450"/>
        </p:xfrm>
        <a:graphic>
          <a:graphicData uri="http://schemas.openxmlformats.org/presentationml/2006/ole">
            <p:oleObj spid="_x0000_s18440" name="Equation" r:id="rId11" imgW="184829" imgH="554488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706533" y="1892519"/>
          <a:ext cx="219075" cy="552450"/>
        </p:xfrm>
        <a:graphic>
          <a:graphicData uri="http://schemas.openxmlformats.org/presentationml/2006/ole">
            <p:oleObj spid="_x0000_s18441" name="Equation" r:id="rId12" imgW="220530" imgH="557127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685634" y="1892519"/>
          <a:ext cx="219075" cy="552450"/>
        </p:xfrm>
        <a:graphic>
          <a:graphicData uri="http://schemas.openxmlformats.org/presentationml/2006/ole">
            <p:oleObj spid="_x0000_s18442" name="Equation" r:id="rId13" imgW="220530" imgH="557127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005955" y="2583275"/>
          <a:ext cx="219075" cy="552449"/>
        </p:xfrm>
        <a:graphic>
          <a:graphicData uri="http://schemas.openxmlformats.org/presentationml/2006/ole">
            <p:oleObj spid="_x0000_s18443" name="Equation" r:id="rId14" imgW="220530" imgH="557127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176916" y="2583275"/>
          <a:ext cx="219074" cy="552449"/>
        </p:xfrm>
        <a:graphic>
          <a:graphicData uri="http://schemas.openxmlformats.org/presentationml/2006/ole">
            <p:oleObj spid="_x0000_s18444" name="Equation" r:id="rId15" imgW="220530" imgH="557127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410124" y="2563890"/>
          <a:ext cx="885824" cy="619124"/>
        </p:xfrm>
        <a:graphic>
          <a:graphicData uri="http://schemas.openxmlformats.org/presentationml/2006/ole">
            <p:oleObj spid="_x0000_s18445" name="Equation" r:id="rId16" imgW="891603" imgH="62528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690351" y="2563890"/>
          <a:ext cx="561975" cy="619125"/>
        </p:xfrm>
        <a:graphic>
          <a:graphicData uri="http://schemas.openxmlformats.org/presentationml/2006/ole">
            <p:oleObj spid="_x0000_s18446" name="Equation" r:id="rId17" imgW="566264" imgH="624045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40000" y="3293132"/>
          <a:ext cx="942975" cy="619125"/>
        </p:xfrm>
        <a:graphic>
          <a:graphicData uri="http://schemas.openxmlformats.org/presentationml/2006/ole">
            <p:oleObj spid="_x0000_s18447" name="Equation" r:id="rId18" imgW="949124" imgH="625033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901844" y="3293132"/>
          <a:ext cx="561974" cy="619124"/>
        </p:xfrm>
        <a:graphic>
          <a:graphicData uri="http://schemas.openxmlformats.org/presentationml/2006/ole">
            <p:oleObj spid="_x0000_s18448" name="Equation" r:id="rId19" imgW="566264" imgH="624045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528683" y="3293132"/>
          <a:ext cx="1162050" cy="619125"/>
        </p:xfrm>
        <a:graphic>
          <a:graphicData uri="http://schemas.openxmlformats.org/presentationml/2006/ole">
            <p:oleObj spid="_x0000_s18449" name="Equation" r:id="rId20" imgW="1169969" imgH="625528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742193" y="3942519"/>
          <a:ext cx="1552575" cy="647699"/>
        </p:xfrm>
        <a:graphic>
          <a:graphicData uri="http://schemas.openxmlformats.org/presentationml/2006/ole">
            <p:oleObj spid="_x0000_s18450" name="Equation" r:id="rId21" imgW="1567543" imgH="650240" progId="Equation.DSMT4">
              <p:embed/>
            </p:oleObj>
          </a:graphicData>
        </a:graphic>
      </p:graphicFrame>
      <p:sp>
        <p:nvSpPr>
          <p:cNvPr id="21" name="TextBox 2"/>
          <p:cNvSpPr txBox="1"/>
          <p:nvPr/>
        </p:nvSpPr>
        <p:spPr>
          <a:xfrm>
            <a:off x="540000" y="4586217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442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  三角函数的性质及其应用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40282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351743"/>
            <a:ext cx="2696256" cy="518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51504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奇偶性、对称性和周期性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2174280"/>
            <a:ext cx="8127000" cy="2031807"/>
            <a:chOff x="540000" y="1080000"/>
            <a:chExt cx="8127000" cy="2031807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19020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(2017浙江名校新高考研究联盟测试一,5)已知函数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=cos(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ωx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&gt;0,0&lt;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&lt;π)为奇函数,且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分别为函数图象上的最高点与最低点,若|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|的最小值为2</a:t>
              </a:r>
              <a:r>
                <a:rPr lang="zh-CN" altLang="en-US" sz="1710" kern="0" spc="83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,则该函数图象的一条对称轴是</a:t>
              </a:r>
              <a:r>
                <a:rPr lang="zh-CN" altLang="en-US" sz="1480" kern="0" spc="53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B.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312840" y="2091998"/>
            <a:ext cx="323850" cy="295275"/>
          </p:xfrm>
          <a:graphic>
            <a:graphicData uri="http://schemas.openxmlformats.org/presentationml/2006/ole">
              <p:oleObj spid="_x0000_s19458" name="Equation" r:id="rId5" imgW="323579" imgH="300466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045099" y="2559357"/>
            <a:ext cx="219075" cy="552449"/>
          </p:xfrm>
          <a:graphic>
            <a:graphicData uri="http://schemas.openxmlformats.org/presentationml/2006/ole">
              <p:oleObj spid="_x0000_s19459" name="Equation" r:id="rId6" imgW="220530" imgH="557127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266371" y="2559357"/>
            <a:ext cx="219075" cy="552449"/>
          </p:xfrm>
          <a:graphic>
            <a:graphicData uri="http://schemas.openxmlformats.org/presentationml/2006/ole">
              <p:oleObj spid="_x0000_s19460" name="Equation" r:id="rId7" imgW="220530" imgH="557127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487642" y="2559357"/>
            <a:ext cx="180975" cy="552450"/>
          </p:xfrm>
          <a:graphic>
            <a:graphicData uri="http://schemas.openxmlformats.org/presentationml/2006/ole">
              <p:oleObj spid="_x0000_s19461" name="Equation" r:id="rId8" imgW="184829" imgH="554488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40000" y="4277525"/>
            <a:ext cx="8127000" cy="1263186"/>
            <a:chOff x="540000" y="1080000"/>
            <a:chExt cx="8127000" cy="1263186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12223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由题意知,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,且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1832" kern="0" spc="829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=4,所以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ω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3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,故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=-sin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1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π+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∈Z,得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∈Z,故选D.</a:t>
              </a:r>
              <a:endParaRPr lang="zh-CN" altLang="en-US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684768" y="1163781"/>
            <a:ext cx="219075" cy="552450"/>
          </p:xfrm>
          <a:graphic>
            <a:graphicData uri="http://schemas.openxmlformats.org/presentationml/2006/ole">
              <p:oleObj spid="_x0000_s19462" name="Equation" r:id="rId9" imgW="220530" imgH="557127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635810" y="1210327"/>
            <a:ext cx="1285875" cy="390525"/>
          </p:xfrm>
          <a:graphic>
            <a:graphicData uri="http://schemas.openxmlformats.org/presentationml/2006/ole">
              <p:oleObj spid="_x0000_s19463" name="Equation" r:id="rId10" imgW="1296365" imgH="393539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081121" y="1163781"/>
            <a:ext cx="333374" cy="552449"/>
          </p:xfrm>
          <a:graphic>
            <a:graphicData uri="http://schemas.openxmlformats.org/presentationml/2006/ole">
              <p:oleObj spid="_x0000_s19464" name="Equation" r:id="rId11" imgW="336198" imgH="556465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558645" y="1163781"/>
            <a:ext cx="219075" cy="552450"/>
          </p:xfrm>
          <a:graphic>
            <a:graphicData uri="http://schemas.openxmlformats.org/presentationml/2006/ole">
              <p:oleObj spid="_x0000_s19465" name="Equation" r:id="rId12" imgW="220530" imgH="557127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737233" y="1163781"/>
            <a:ext cx="219075" cy="552450"/>
          </p:xfrm>
          <a:graphic>
            <a:graphicData uri="http://schemas.openxmlformats.org/presentationml/2006/ole">
              <p:oleObj spid="_x0000_s19466" name="Equation" r:id="rId13" imgW="220530" imgH="557127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795600" y="1790736"/>
            <a:ext cx="219075" cy="552450"/>
          </p:xfrm>
          <a:graphic>
            <a:graphicData uri="http://schemas.openxmlformats.org/presentationml/2006/ole">
              <p:oleObj spid="_x0000_s19467" name="Equation" r:id="rId14" imgW="220530" imgH="557127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656949" y="1790736"/>
            <a:ext cx="219075" cy="552450"/>
          </p:xfrm>
          <a:graphic>
            <a:graphicData uri="http://schemas.openxmlformats.org/presentationml/2006/ole">
              <p:oleObj spid="_x0000_s19468" name="Equation" r:id="rId15" imgW="220530" imgH="557127" progId="Equation.DSMT4">
                <p:embed/>
              </p:oleObj>
            </a:graphicData>
          </a:graphic>
        </p:graphicFrame>
      </p:grpSp>
      <p:sp>
        <p:nvSpPr>
          <p:cNvPr id="19" name="TextBox 2"/>
          <p:cNvSpPr txBox="1"/>
          <p:nvPr/>
        </p:nvSpPr>
        <p:spPr>
          <a:xfrm>
            <a:off x="540000" y="56891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单调性、最值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42818"/>
            <a:ext cx="8127000" cy="18048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820" kern="0" spc="43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&gt;0)的最小正周期是π.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∈(0,π)上的单调递增区间;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20" kern="0" spc="36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上的最大值和最小值.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14550" y="1645196"/>
          <a:ext cx="914399" cy="619124"/>
        </p:xfrm>
        <a:graphic>
          <a:graphicData uri="http://schemas.openxmlformats.org/presentationml/2006/ole">
            <p:oleObj spid="_x0000_s20482" name="Equation" r:id="rId5" imgW="918031" imgH="627515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06833" y="2801144"/>
          <a:ext cx="819150" cy="619125"/>
        </p:xfrm>
        <a:graphic>
          <a:graphicData uri="http://schemas.openxmlformats.org/presentationml/2006/ole">
            <p:oleObj spid="_x0000_s20483" name="Equation" r:id="rId6" imgW="823431" imgH="626272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69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820" kern="0" spc="43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3147" kern="0" spc="1365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-2cos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-cos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</a:t>
            </a:r>
            <a:r>
              <a:rPr lang="zh-CN" altLang="en-US" sz="2820" kern="0" spc="53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)的最小正周期是</a:t>
            </a:r>
            <a:r>
              <a:rPr lang="zh-CN" altLang="en-US" sz="2592" kern="0" spc="1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令-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17984" y="1182378"/>
          <a:ext cx="914400" cy="619125"/>
        </p:xfrm>
        <a:graphic>
          <a:graphicData uri="http://schemas.openxmlformats.org/presentationml/2006/ole">
            <p:oleObj spid="_x0000_s21506" name="Equation" r:id="rId5" imgW="918031" imgH="627515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97266" y="1869165"/>
          <a:ext cx="2133600" cy="714375"/>
        </p:xfrm>
        <a:graphic>
          <a:graphicData uri="http://schemas.openxmlformats.org/presentationml/2006/ole">
            <p:oleObj spid="_x0000_s21507" name="Equation" r:id="rId6" imgW="2149820" imgH="72048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11949" y="2601662"/>
          <a:ext cx="314325" cy="295275"/>
        </p:xfrm>
        <a:graphic>
          <a:graphicData uri="http://schemas.openxmlformats.org/presentationml/2006/ole">
            <p:oleObj spid="_x0000_s21508" name="Equation" r:id="rId7" imgW="313012" imgH="301419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4149" y="3066854"/>
          <a:ext cx="314325" cy="295275"/>
        </p:xfrm>
        <a:graphic>
          <a:graphicData uri="http://schemas.openxmlformats.org/presentationml/2006/ole">
            <p:oleObj spid="_x0000_s21509" name="Equation" r:id="rId8" imgW="313012" imgH="301419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10232" y="3552810"/>
          <a:ext cx="1038225" cy="619125"/>
        </p:xfrm>
        <a:graphic>
          <a:graphicData uri="http://schemas.openxmlformats.org/presentationml/2006/ole">
            <p:oleObj spid="_x0000_s21510" name="Equation" r:id="rId9" imgW="1044200" imgH="62652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42400" y="4192361"/>
          <a:ext cx="342900" cy="552450"/>
        </p:xfrm>
        <a:graphic>
          <a:graphicData uri="http://schemas.openxmlformats.org/presentationml/2006/ole">
            <p:oleObj spid="_x0000_s21511" name="Equation" r:id="rId10" imgW="347103" imgH="55536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979032" y="4805305"/>
          <a:ext cx="885825" cy="619125"/>
        </p:xfrm>
        <a:graphic>
          <a:graphicData uri="http://schemas.openxmlformats.org/presentationml/2006/ole">
            <p:oleObj spid="_x0000_s21512" name="Equation" r:id="rId11" imgW="891603" imgH="62528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80716" y="5444856"/>
          <a:ext cx="219075" cy="552449"/>
        </p:xfrm>
        <a:graphic>
          <a:graphicData uri="http://schemas.openxmlformats.org/presentationml/2006/ole">
            <p:oleObj spid="_x0000_s21513" name="Equation" r:id="rId12" imgW="220530" imgH="557127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194234" y="5444856"/>
          <a:ext cx="219075" cy="552449"/>
        </p:xfrm>
        <a:graphic>
          <a:graphicData uri="http://schemas.openxmlformats.org/presentationml/2006/ole">
            <p:oleObj spid="_x0000_s21514" name="Equation" r:id="rId13" imgW="220530" imgH="557127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668909" y="5444856"/>
          <a:ext cx="219075" cy="552450"/>
        </p:xfrm>
        <a:graphic>
          <a:graphicData uri="http://schemas.openxmlformats.org/presentationml/2006/ole">
            <p:oleObj spid="_x0000_s21515" name="Equation" r:id="rId14" imgW="220530" imgH="557127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解得-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∈(0,π)上的单调递增区间为</a:t>
            </a:r>
            <a:r>
              <a:rPr lang="zh-CN" altLang="en-US" sz="2820" kern="0" spc="20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20" kern="0" spc="33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36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36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2sin</a:t>
            </a:r>
            <a:r>
              <a:rPr lang="zh-CN" altLang="en-US" sz="2727" kern="0" spc="42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147" kern="0" spc="68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所以当2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36" kern="0" spc="-8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36" kern="0" spc="-3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36" kern="0" spc="-8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)取得最小值</a:t>
            </a:r>
            <a:r>
              <a:rPr lang="zh-CN" altLang="en-US" sz="2755" kern="0" spc="391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)取得最大值1,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20" kern="0" spc="36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上的最大值和最小值分别为1、</a:t>
            </a:r>
            <a:r>
              <a:rPr lang="zh-CN" altLang="en-US" sz="2733" kern="0" spc="39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36316" y="1163781"/>
          <a:ext cx="219075" cy="552450"/>
        </p:xfrm>
        <a:graphic>
          <a:graphicData uri="http://schemas.openxmlformats.org/presentationml/2006/ole">
            <p:oleObj spid="_x0000_s22530" name="Equation" r:id="rId5" imgW="220530" imgH="557127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64717" y="1163781"/>
          <a:ext cx="219075" cy="552450"/>
        </p:xfrm>
        <a:graphic>
          <a:graphicData uri="http://schemas.openxmlformats.org/presentationml/2006/ole">
            <p:oleObj spid="_x0000_s22531" name="Equation" r:id="rId6" imgW="220530" imgH="55712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35046" y="1776725"/>
          <a:ext cx="619124" cy="619124"/>
        </p:xfrm>
        <a:graphic>
          <a:graphicData uri="http://schemas.openxmlformats.org/presentationml/2006/ole">
            <p:oleObj spid="_x0000_s22532" name="Equation" r:id="rId7" imgW="624045" imgH="624045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09771" y="1776725"/>
          <a:ext cx="781049" cy="619124"/>
        </p:xfrm>
        <a:graphic>
          <a:graphicData uri="http://schemas.openxmlformats.org/presentationml/2006/ole">
            <p:oleObj spid="_x0000_s22533" name="Equation" r:id="rId8" imgW="786456" imgH="624539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461697" y="2434873"/>
          <a:ext cx="819150" cy="619125"/>
        </p:xfrm>
        <a:graphic>
          <a:graphicData uri="http://schemas.openxmlformats.org/presentationml/2006/ole">
            <p:oleObj spid="_x0000_s22534" name="Equation" r:id="rId9" imgW="823431" imgH="626272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096211" y="2434873"/>
          <a:ext cx="819149" cy="619124"/>
        </p:xfrm>
        <a:graphic>
          <a:graphicData uri="http://schemas.openxmlformats.org/presentationml/2006/ole">
            <p:oleObj spid="_x0000_s22535" name="Equation" r:id="rId10" imgW="823431" imgH="626272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376580" y="3112406"/>
          <a:ext cx="219075" cy="552449"/>
        </p:xfrm>
        <a:graphic>
          <a:graphicData uri="http://schemas.openxmlformats.org/presentationml/2006/ole">
            <p:oleObj spid="_x0000_s22536" name="Equation" r:id="rId11" imgW="220530" imgH="557127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51255" y="3093021"/>
          <a:ext cx="885824" cy="619124"/>
        </p:xfrm>
        <a:graphic>
          <a:graphicData uri="http://schemas.openxmlformats.org/presentationml/2006/ole">
            <p:oleObj spid="_x0000_s22537" name="Equation" r:id="rId12" imgW="891603" imgH="62528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66083" y="3805429"/>
          <a:ext cx="885825" cy="619125"/>
        </p:xfrm>
        <a:graphic>
          <a:graphicData uri="http://schemas.openxmlformats.org/presentationml/2006/ole">
            <p:oleObj spid="_x0000_s22538" name="Equation" r:id="rId13" imgW="891603" imgH="62528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107508" y="3747200"/>
          <a:ext cx="1266824" cy="714375"/>
        </p:xfrm>
        <a:graphic>
          <a:graphicData uri="http://schemas.openxmlformats.org/presentationml/2006/ole">
            <p:oleObj spid="_x0000_s22539" name="Equation" r:id="rId14" imgW="1277257" imgH="719909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632180" y="4508994"/>
          <a:ext cx="219075" cy="552449"/>
        </p:xfrm>
        <a:graphic>
          <a:graphicData uri="http://schemas.openxmlformats.org/presentationml/2006/ole">
            <p:oleObj spid="_x0000_s22540" name="Equation" r:id="rId15" imgW="220530" imgH="557127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995405" y="4508994"/>
          <a:ext cx="276224" cy="552449"/>
        </p:xfrm>
        <a:graphic>
          <a:graphicData uri="http://schemas.openxmlformats.org/presentationml/2006/ole">
            <p:oleObj spid="_x0000_s22541" name="Equation" r:id="rId16" imgW="278453" imgH="556907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47743" y="4508994"/>
          <a:ext cx="219074" cy="552449"/>
        </p:xfrm>
        <a:graphic>
          <a:graphicData uri="http://schemas.openxmlformats.org/presentationml/2006/ole">
            <p:oleObj spid="_x0000_s22542" name="Equation" r:id="rId17" imgW="220530" imgH="557127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085818" y="4460848"/>
          <a:ext cx="847724" cy="600075"/>
        </p:xfrm>
        <a:graphic>
          <a:graphicData uri="http://schemas.openxmlformats.org/presentationml/2006/ole">
            <p:oleObj spid="_x0000_s22543" name="Equation" r:id="rId18" imgW="856866" imgH="602122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120980" y="5121783"/>
          <a:ext cx="219075" cy="552449"/>
        </p:xfrm>
        <a:graphic>
          <a:graphicData uri="http://schemas.openxmlformats.org/presentationml/2006/ole">
            <p:oleObj spid="_x0000_s22544" name="Equation" r:id="rId19" imgW="220530" imgH="557127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484205" y="5121783"/>
          <a:ext cx="219075" cy="552449"/>
        </p:xfrm>
        <a:graphic>
          <a:graphicData uri="http://schemas.openxmlformats.org/presentationml/2006/ole">
            <p:oleObj spid="_x0000_s22545" name="Equation" r:id="rId20" imgW="220530" imgH="557127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279393" y="5121783"/>
          <a:ext cx="219075" cy="552449"/>
        </p:xfrm>
        <a:graphic>
          <a:graphicData uri="http://schemas.openxmlformats.org/presentationml/2006/ole">
            <p:oleObj spid="_x0000_s22546" name="Equation" r:id="rId21" imgW="220530" imgH="557127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1664400" y="5779222"/>
          <a:ext cx="819150" cy="619124"/>
        </p:xfrm>
        <a:graphic>
          <a:graphicData uri="http://schemas.openxmlformats.org/presentationml/2006/ole">
            <p:oleObj spid="_x0000_s22547" name="Equation" r:id="rId22" imgW="823431" imgH="626272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934150" y="5779222"/>
          <a:ext cx="847725" cy="600075"/>
        </p:xfrm>
        <a:graphic>
          <a:graphicData uri="http://schemas.openxmlformats.org/presentationml/2006/ole">
            <p:oleObj spid="_x0000_s22548" name="Equation" r:id="rId23" imgW="856866" imgH="602122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81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  三角函数图象变换的解题方法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1.在三角函数图象的变换过程中,一定要弄清哪一个是起始函数,哪一个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是目标函数.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2.在平移变换中,可以通过关键点的平移来判断平移方向和距离.比如: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的图象平移得到函数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的图象,可分别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=0,即相当于由点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20" kern="0" spc="23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平移到点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20" kern="0" spc="35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,即向左平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移了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3.在伸缩变换中,对于横坐标的伸缩,可用三角函数的最小正周期来判断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61696" y="3973530"/>
          <a:ext cx="885825" cy="619125"/>
        </p:xfrm>
        <a:graphic>
          <a:graphicData uri="http://schemas.openxmlformats.org/presentationml/2006/ole">
            <p:oleObj spid="_x0000_s23554" name="Equation" r:id="rId5" imgW="891603" imgH="62528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602818" y="3973530"/>
          <a:ext cx="885824" cy="619124"/>
        </p:xfrm>
        <a:graphic>
          <a:graphicData uri="http://schemas.openxmlformats.org/presentationml/2006/ole">
            <p:oleObj spid="_x0000_s23555" name="Equation" r:id="rId6" imgW="891603" imgH="62528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20980" y="4651063"/>
          <a:ext cx="219075" cy="552449"/>
        </p:xfrm>
        <a:graphic>
          <a:graphicData uri="http://schemas.openxmlformats.org/presentationml/2006/ole">
            <p:oleObj spid="_x0000_s23556" name="Equation" r:id="rId7" imgW="220530" imgH="55712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60318" y="4651063"/>
          <a:ext cx="219075" cy="552449"/>
        </p:xfrm>
        <a:graphic>
          <a:graphicData uri="http://schemas.openxmlformats.org/presentationml/2006/ole">
            <p:oleObj spid="_x0000_s23557" name="Equation" r:id="rId8" imgW="220530" imgH="557127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311278" y="4631678"/>
          <a:ext cx="657224" cy="619124"/>
        </p:xfrm>
        <a:graphic>
          <a:graphicData uri="http://schemas.openxmlformats.org/presentationml/2006/ole">
            <p:oleObj spid="_x0000_s23558" name="Equation" r:id="rId9" imgW="660541" imgH="625776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144338" y="4631678"/>
          <a:ext cx="809625" cy="619125"/>
        </p:xfrm>
        <a:graphic>
          <a:graphicData uri="http://schemas.openxmlformats.org/presentationml/2006/ole">
            <p:oleObj spid="_x0000_s23559" name="Equation" r:id="rId10" imgW="812800" imgH="627017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51200" y="5271229"/>
          <a:ext cx="219074" cy="552449"/>
        </p:xfrm>
        <a:graphic>
          <a:graphicData uri="http://schemas.openxmlformats.org/presentationml/2006/ole">
            <p:oleObj spid="_x0000_s23560" name="Equation" r:id="rId11" imgW="220530" imgH="557127" progId="Equation.DSMT4">
              <p:embed/>
            </p:oleObj>
          </a:graphicData>
        </a:graphic>
      </p:graphicFrame>
      <p:sp>
        <p:nvSpPr>
          <p:cNvPr id="11" name="文本框 2"/>
          <p:cNvSpPr txBox="1"/>
          <p:nvPr/>
        </p:nvSpPr>
        <p:spPr>
          <a:xfrm>
            <a:off x="3691990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12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76820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伸缩的倍数;对于纵坐标的伸缩,可用三角函数的最值来判断伸缩的倍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数.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40000" y="1920071"/>
            <a:ext cx="8127000" cy="3013481"/>
            <a:chOff x="540000" y="1080000"/>
            <a:chExt cx="8127000" cy="3013481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2974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  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(2018浙江镇海中学期中,4)将函数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)=3sin</a:t>
              </a:r>
              <a:r>
                <a:rPr lang="zh-CN" altLang="en-US" sz="2820" kern="0" spc="415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图象上所有点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05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的横坐标伸长到原来的2倍,再向右平移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个单位长度,得到函数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1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的图象,则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)图象的一条对称轴是    </a:t>
              </a:r>
              <a:r>
                <a:rPr lang="zh-CN" altLang="en-US" sz="1574" kern="0" spc="43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41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B.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3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791566" y="1182378"/>
            <a:ext cx="885824" cy="619124"/>
          </p:xfrm>
          <a:graphic>
            <a:graphicData uri="http://schemas.openxmlformats.org/presentationml/2006/ole">
              <p:oleObj spid="_x0000_s24578" name="Equation" r:id="rId5" imgW="891603" imgH="62528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821299" y="1854537"/>
            <a:ext cx="219075" cy="552450"/>
          </p:xfrm>
          <a:graphic>
            <a:graphicData uri="http://schemas.openxmlformats.org/presentationml/2006/ole">
              <p:oleObj spid="_x0000_s24579" name="Equation" r:id="rId6" imgW="220530" imgH="557127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045099" y="2946684"/>
            <a:ext cx="276224" cy="552449"/>
          </p:xfrm>
          <a:graphic>
            <a:graphicData uri="http://schemas.openxmlformats.org/presentationml/2006/ole">
              <p:oleObj spid="_x0000_s24580" name="Equation" r:id="rId7" imgW="278453" imgH="556907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323521" y="2946684"/>
            <a:ext cx="219075" cy="552450"/>
          </p:xfrm>
          <a:graphic>
            <a:graphicData uri="http://schemas.openxmlformats.org/presentationml/2006/ole">
              <p:oleObj spid="_x0000_s24581" name="Equation" r:id="rId8" imgW="220530" imgH="557127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030996" y="3541031"/>
            <a:ext cx="219074" cy="552449"/>
          </p:xfrm>
          <a:graphic>
            <a:graphicData uri="http://schemas.openxmlformats.org/presentationml/2006/ole">
              <p:oleObj spid="_x0000_s24582" name="Equation" r:id="rId9" imgW="220530" imgH="557127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266371" y="3541031"/>
            <a:ext cx="333375" cy="552450"/>
          </p:xfrm>
          <a:graphic>
            <a:graphicData uri="http://schemas.openxmlformats.org/presentationml/2006/ole">
              <p:oleObj spid="_x0000_s24583" name="Equation" r:id="rId10" imgW="336198" imgH="556465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745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解法一:将函数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图象上所有点的横坐标伸长到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原来的2倍,得到函数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的图象,再向右平移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个单位长度,得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)=3sin</a:t>
            </a:r>
            <a:r>
              <a:rPr lang="zh-CN" altLang="en-US" sz="2918" kern="0" spc="885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=3sin</a:t>
            </a:r>
            <a:r>
              <a:rPr lang="zh-CN" altLang="en-US" sz="2789" kern="0" spc="4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的图象,令2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489" kern="0" spc="-7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489" kern="0" spc="-7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2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)图象的对称轴是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∈Z,故选C.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解法二:令4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4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∈Z),即函数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对称轴方程是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4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∈Z),伸长到原来的2倍,得到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向右平移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个单位长度,得到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)图象的对称轴是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∈Z,故选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39246" y="1182378"/>
          <a:ext cx="885824" cy="619124"/>
        </p:xfrm>
        <a:graphic>
          <a:graphicData uri="http://schemas.openxmlformats.org/presentationml/2006/ole">
            <p:oleObj spid="_x0000_s25602" name="Equation" r:id="rId5" imgW="891603" imgH="62528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59196" y="1873134"/>
          <a:ext cx="885825" cy="619125"/>
        </p:xfrm>
        <a:graphic>
          <a:graphicData uri="http://schemas.openxmlformats.org/presentationml/2006/ole">
            <p:oleObj spid="_x0000_s25603" name="Equation" r:id="rId6" imgW="891603" imgH="62528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453721" y="1892519"/>
          <a:ext cx="219075" cy="552450"/>
        </p:xfrm>
        <a:graphic>
          <a:graphicData uri="http://schemas.openxmlformats.org/presentationml/2006/ole">
            <p:oleObj spid="_x0000_s25604" name="Equation" r:id="rId7" imgW="220530" imgH="55712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20730" y="2561007"/>
          <a:ext cx="1495425" cy="647700"/>
        </p:xfrm>
        <a:graphic>
          <a:graphicData uri="http://schemas.openxmlformats.org/presentationml/2006/ole">
            <p:oleObj spid="_x0000_s25605" name="Equation" r:id="rId8" imgW="1509486" imgH="65024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86387" y="2580168"/>
          <a:ext cx="885825" cy="619125"/>
        </p:xfrm>
        <a:graphic>
          <a:graphicData uri="http://schemas.openxmlformats.org/presentationml/2006/ole">
            <p:oleObj spid="_x0000_s25606" name="Equation" r:id="rId9" imgW="891603" imgH="62528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883893" y="2599553"/>
          <a:ext cx="219075" cy="552450"/>
        </p:xfrm>
        <a:graphic>
          <a:graphicData uri="http://schemas.openxmlformats.org/presentationml/2006/ole">
            <p:oleObj spid="_x0000_s25607" name="Equation" r:id="rId10" imgW="220530" imgH="557127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632779" y="2599553"/>
          <a:ext cx="219075" cy="552450"/>
        </p:xfrm>
        <a:graphic>
          <a:graphicData uri="http://schemas.openxmlformats.org/presentationml/2006/ole">
            <p:oleObj spid="_x0000_s25608" name="Equation" r:id="rId11" imgW="220530" imgH="557127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868511" y="3263392"/>
          <a:ext cx="333375" cy="552450"/>
        </p:xfrm>
        <a:graphic>
          <a:graphicData uri="http://schemas.openxmlformats.org/presentationml/2006/ole">
            <p:oleObj spid="_x0000_s25609" name="Equation" r:id="rId12" imgW="336198" imgH="556465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46035" y="3263392"/>
          <a:ext cx="219075" cy="552450"/>
        </p:xfrm>
        <a:graphic>
          <a:graphicData uri="http://schemas.openxmlformats.org/presentationml/2006/ole">
            <p:oleObj spid="_x0000_s25610" name="Equation" r:id="rId13" imgW="220530" imgH="557127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017827" y="3890347"/>
          <a:ext cx="219075" cy="552449"/>
        </p:xfrm>
        <a:graphic>
          <a:graphicData uri="http://schemas.openxmlformats.org/presentationml/2006/ole">
            <p:oleObj spid="_x0000_s25611" name="Equation" r:id="rId14" imgW="220530" imgH="557127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766713" y="3890347"/>
          <a:ext cx="219074" cy="552449"/>
        </p:xfrm>
        <a:graphic>
          <a:graphicData uri="http://schemas.openxmlformats.org/presentationml/2006/ole">
            <p:oleObj spid="_x0000_s25612" name="Equation" r:id="rId15" imgW="220530" imgH="557127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256329" y="3890347"/>
          <a:ext cx="333375" cy="552450"/>
        </p:xfrm>
        <a:graphic>
          <a:graphicData uri="http://schemas.openxmlformats.org/presentationml/2006/ole">
            <p:oleObj spid="_x0000_s25613" name="Equation" r:id="rId16" imgW="336198" imgH="556465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733854" y="3890347"/>
          <a:ext cx="276225" cy="552450"/>
        </p:xfrm>
        <a:graphic>
          <a:graphicData uri="http://schemas.openxmlformats.org/presentationml/2006/ole">
            <p:oleObj spid="_x0000_s25614" name="Equation" r:id="rId17" imgW="278453" imgH="556907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330213" y="4484694"/>
          <a:ext cx="333375" cy="552450"/>
        </p:xfrm>
        <a:graphic>
          <a:graphicData uri="http://schemas.openxmlformats.org/presentationml/2006/ole">
            <p:oleObj spid="_x0000_s25615" name="Equation" r:id="rId18" imgW="336198" imgH="556465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807737" y="4484694"/>
          <a:ext cx="276224" cy="552450"/>
        </p:xfrm>
        <a:graphic>
          <a:graphicData uri="http://schemas.openxmlformats.org/presentationml/2006/ole">
            <p:oleObj spid="_x0000_s25616" name="Equation" r:id="rId19" imgW="278453" imgH="556907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591004" y="4484694"/>
          <a:ext cx="333374" cy="552449"/>
        </p:xfrm>
        <a:graphic>
          <a:graphicData uri="http://schemas.openxmlformats.org/presentationml/2006/ole">
            <p:oleObj spid="_x0000_s25617" name="Equation" r:id="rId20" imgW="336198" imgH="556465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068528" y="4484694"/>
          <a:ext cx="219075" cy="552450"/>
        </p:xfrm>
        <a:graphic>
          <a:graphicData uri="http://schemas.openxmlformats.org/presentationml/2006/ole">
            <p:oleObj spid="_x0000_s25618" name="Equation" r:id="rId21" imgW="220530" imgH="557127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1562400" y="5079041"/>
          <a:ext cx="219075" cy="552449"/>
        </p:xfrm>
        <a:graphic>
          <a:graphicData uri="http://schemas.openxmlformats.org/presentationml/2006/ole">
            <p:oleObj spid="_x0000_s25619" name="Equation" r:id="rId22" imgW="220530" imgH="557127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6347499" y="5079041"/>
          <a:ext cx="333374" cy="552449"/>
        </p:xfrm>
        <a:graphic>
          <a:graphicData uri="http://schemas.openxmlformats.org/presentationml/2006/ole">
            <p:oleObj spid="_x0000_s25620" name="Equation" r:id="rId23" imgW="336198" imgH="556465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6825023" y="5079041"/>
          <a:ext cx="219075" cy="552450"/>
        </p:xfrm>
        <a:graphic>
          <a:graphicData uri="http://schemas.openxmlformats.org/presentationml/2006/ole">
            <p:oleObj spid="_x0000_s25621" name="Equation" r:id="rId24" imgW="220530" imgH="557127" progId="Equation.DSMT4">
              <p:embed/>
            </p:oleObj>
          </a:graphicData>
        </a:graphic>
      </p:graphicFrame>
      <p:sp>
        <p:nvSpPr>
          <p:cNvPr id="24" name="TextBox 2"/>
          <p:cNvSpPr txBox="1"/>
          <p:nvPr/>
        </p:nvSpPr>
        <p:spPr>
          <a:xfrm>
            <a:off x="540000" y="5943539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351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  三角函数周期和对称轴(对称中心)的求解方法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1.三角函数周期的求解方法:①定义法;②公式法:函数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))的最小正周期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55" kern="0" spc="2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)的最小正周期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"/>
              </a:spcBef>
              <a:buNone/>
            </a:pPr>
            <a:r>
              <a:rPr lang="zh-CN" altLang="en-US" sz="2755" kern="0" spc="2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;③图象法:对于含有绝对值符号的三角函数的周期可画出函数的图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象,从而观察出周期大小;④转化法:对于较为复杂的三角函数,可通过恒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等变换将其转化为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)的类型,再利用公式法求得.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2.三角函数图象的对称轴和对称中心的求解方法:①熟记以下各函数图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象的对称轴与对称中心: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图象的对称轴为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∈Z,对称中心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π,0),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图象的对称轴为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∈Z,对称中心为</a:t>
            </a:r>
            <a:r>
              <a:rPr lang="zh-CN" altLang="en-US" sz="2820" kern="0" spc="61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89139" y="2120030"/>
          <a:ext cx="380999" cy="600074"/>
        </p:xfrm>
        <a:graphic>
          <a:graphicData uri="http://schemas.openxmlformats.org/presentationml/2006/ole">
            <p:oleObj spid="_x0000_s26626" name="Equation" r:id="rId5" imgW="383939" imgH="604995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795325"/>
          <a:ext cx="380757" cy="599692"/>
        </p:xfrm>
        <a:graphic>
          <a:graphicData uri="http://schemas.openxmlformats.org/presentationml/2006/ole">
            <p:oleObj spid="_x0000_s26627" name="Equation" r:id="rId6" imgW="383939" imgH="60499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29749" y="5234771"/>
          <a:ext cx="219075" cy="552450"/>
        </p:xfrm>
        <a:graphic>
          <a:graphicData uri="http://schemas.openxmlformats.org/presentationml/2006/ole">
            <p:oleObj spid="_x0000_s26628" name="Equation" r:id="rId7" imgW="220530" imgH="55712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049168" y="5892210"/>
          <a:ext cx="1133475" cy="619125"/>
        </p:xfrm>
        <a:graphic>
          <a:graphicData uri="http://schemas.openxmlformats.org/presentationml/2006/ole">
            <p:oleObj spid="_x0000_s26629" name="Equation" r:id="rId8" imgW="1138824" imgH="627515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184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  三角函数的图象及其变换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5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934230"/>
            <a:ext cx="2770187" cy="414337"/>
          </a:xfrm>
          <a:prstGeom prst="rect">
            <a:avLst/>
          </a:prstGeom>
          <a:noFill/>
        </p:spPr>
      </p:pic>
      <p:sp>
        <p:nvSpPr>
          <p:cNvPr id="6" name="TextBox 2"/>
          <p:cNvSpPr txBox="1"/>
          <p:nvPr/>
        </p:nvSpPr>
        <p:spPr>
          <a:xfrm>
            <a:off x="540000" y="2420137"/>
            <a:ext cx="8127000" cy="36440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1.“五点法”作图原理:在确定正弦函数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在[0,2π]上的图象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的形状时,起关键作用的五个点是①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(0,0)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、②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875" u="sng" kern="0" spc="-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、③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(π,0)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、④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875" u="sng" kern="0" spc="21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、⑤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(2π,0)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&gt;0)的图象主要有以下两种方法: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20873" y="3619840"/>
          <a:ext cx="579120" cy="588168"/>
        </p:xfrm>
        <a:graphic>
          <a:graphicData uri="http://schemas.openxmlformats.org/presentationml/2006/ole">
            <p:oleObj spid="_x0000_s11266" name="Equation" r:id="rId6" imgW="613458" imgH="625033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71538" y="4746647"/>
          <a:ext cx="841533" cy="588168"/>
        </p:xfrm>
        <a:graphic>
          <a:graphicData uri="http://schemas.openxmlformats.org/presentationml/2006/ole">
            <p:oleObj spid="_x0000_s11267" name="Equation" r:id="rId7" imgW="891603" imgH="625280" progId="Equation.DSMT4">
              <p:embed/>
            </p:oleObj>
          </a:graphicData>
        </a:graphic>
      </p:graphicFrame>
      <p:grpSp>
        <p:nvGrpSpPr>
          <p:cNvPr id="9" name="组合 16"/>
          <p:cNvGrpSpPr/>
          <p:nvPr/>
        </p:nvGrpSpPr>
        <p:grpSpPr bwMode="auto">
          <a:xfrm>
            <a:off x="4429124" y="3920335"/>
            <a:ext cx="966795" cy="36195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5929322" y="3491707"/>
            <a:ext cx="1143008" cy="790579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7572396" y="3920335"/>
            <a:ext cx="966795" cy="361951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785786" y="4634715"/>
            <a:ext cx="1357322" cy="790579"/>
            <a:chOff x="4881562" y="2969419"/>
            <a:chExt cx="783432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1" name="组合 16"/>
          <p:cNvGrpSpPr/>
          <p:nvPr/>
        </p:nvGrpSpPr>
        <p:grpSpPr bwMode="auto">
          <a:xfrm>
            <a:off x="2643174" y="5063343"/>
            <a:ext cx="1214446" cy="361951"/>
            <a:chOff x="4881562" y="2969419"/>
            <a:chExt cx="783432" cy="219075"/>
          </a:xfrm>
        </p:grpSpPr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=tan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图象的对称中心为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∈Z,无对称轴.②利用整体代换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思想求解函数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)图象的对称轴和对称中心,令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∈Z,解得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80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∈Z,即为对称轴方程;令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∈Z,解得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26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∈Z,即为对称中心的横坐标,纵坐标为0.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25247" y="1182378"/>
          <a:ext cx="771525" cy="619125"/>
        </p:xfrm>
        <a:graphic>
          <a:graphicData uri="http://schemas.openxmlformats.org/presentationml/2006/ole">
            <p:oleObj spid="_x0000_s27650" name="Equation" r:id="rId5" imgW="776118" imgH="62552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766815" y="1821929"/>
          <a:ext cx="219075" cy="552450"/>
        </p:xfrm>
        <a:graphic>
          <a:graphicData uri="http://schemas.openxmlformats.org/presentationml/2006/ole">
            <p:oleObj spid="_x0000_s27651" name="Equation" r:id="rId6" imgW="220530" imgH="55712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83444" y="2416276"/>
          <a:ext cx="1352549" cy="552449"/>
        </p:xfrm>
        <a:graphic>
          <a:graphicData uri="http://schemas.openxmlformats.org/presentationml/2006/ole">
            <p:oleObj spid="_x0000_s27652" name="Equation" r:id="rId7" imgW="1361238" imgH="55845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4149" y="3010623"/>
          <a:ext cx="666749" cy="552449"/>
        </p:xfrm>
        <a:graphic>
          <a:graphicData uri="http://schemas.openxmlformats.org/presentationml/2006/ole">
            <p:oleObj spid="_x0000_s27653" name="Equation" r:id="rId8" imgW="672396" imgH="556465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579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710" kern="0" spc="7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-cos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)的最小正周期和对称轴;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1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03149" y="1161614"/>
          <a:ext cx="314325" cy="295275"/>
        </p:xfrm>
        <a:graphic>
          <a:graphicData uri="http://schemas.openxmlformats.org/presentationml/2006/ole">
            <p:oleObj spid="_x0000_s28674" name="Equation" r:id="rId5" imgW="313012" imgH="301419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61697" y="2112762"/>
          <a:ext cx="609599" cy="619124"/>
        </p:xfrm>
        <a:graphic>
          <a:graphicData uri="http://schemas.openxmlformats.org/presentationml/2006/ole">
            <p:oleObj spid="_x0000_s28675" name="Equation" r:id="rId6" imgW="613458" imgH="625033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2889507"/>
            <a:ext cx="8127000" cy="2602464"/>
            <a:chOff x="540000" y="1080000"/>
            <a:chExt cx="8127000" cy="2602464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24560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4126" kern="0" spc="5069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42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4224" kern="0" spc="4205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8" name="图片 3" descr="textimage30.jpe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8033" y="1629048"/>
              <a:ext cx="6962775" cy="1000125"/>
            </a:xfrm>
            <a:prstGeom prst="rect">
              <a:avLst/>
            </a:prstGeom>
          </p:spPr>
        </p:pic>
        <p:pic>
          <p:nvPicPr>
            <p:cNvPr id="9" name="图片 4" descr="textimage31.jpe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8033" y="2653764"/>
              <a:ext cx="5876925" cy="1028700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053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300" kern="0" spc="11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-cos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3147" kern="0" spc="132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</a:t>
            </a:r>
            <a:r>
              <a:rPr lang="zh-CN" altLang="en-US" sz="2727" kern="0" spc="42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)的最小正周期为π.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)图象的对称轴方程为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(2)因为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1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16" kern="0" spc="-7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48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所以sin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28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)的取值范围是[-1,2].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06583" y="1350157"/>
          <a:ext cx="314325" cy="295275"/>
        </p:xfrm>
        <a:graphic>
          <a:graphicData uri="http://schemas.openxmlformats.org/presentationml/2006/ole">
            <p:oleObj spid="_x0000_s29698" name="Equation" r:id="rId5" imgW="313012" imgH="301419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25302" y="1178410"/>
          <a:ext cx="2076450" cy="714375"/>
        </p:xfrm>
        <a:graphic>
          <a:graphicData uri="http://schemas.openxmlformats.org/presentationml/2006/ole">
            <p:oleObj spid="_x0000_s29699" name="Equation" r:id="rId6" imgW="2092548" imgH="72076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671985" y="1236639"/>
          <a:ext cx="885824" cy="619124"/>
        </p:xfrm>
        <a:graphic>
          <a:graphicData uri="http://schemas.openxmlformats.org/presentationml/2006/ole">
            <p:oleObj spid="_x0000_s29700" name="Equation" r:id="rId7" imgW="891603" imgH="62528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20980" y="2410873"/>
          <a:ext cx="219075" cy="552450"/>
        </p:xfrm>
        <a:graphic>
          <a:graphicData uri="http://schemas.openxmlformats.org/presentationml/2006/ole">
            <p:oleObj spid="_x0000_s29701" name="Equation" r:id="rId8" imgW="220530" imgH="557127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69866" y="2410873"/>
          <a:ext cx="219075" cy="552449"/>
        </p:xfrm>
        <a:graphic>
          <a:graphicData uri="http://schemas.openxmlformats.org/presentationml/2006/ole">
            <p:oleObj spid="_x0000_s29702" name="Equation" r:id="rId9" imgW="220530" imgH="557127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59483" y="2410873"/>
          <a:ext cx="333375" cy="552450"/>
        </p:xfrm>
        <a:graphic>
          <a:graphicData uri="http://schemas.openxmlformats.org/presentationml/2006/ole">
            <p:oleObj spid="_x0000_s29703" name="Equation" r:id="rId10" imgW="336198" imgH="55646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37007" y="2410873"/>
          <a:ext cx="219074" cy="552449"/>
        </p:xfrm>
        <a:graphic>
          <a:graphicData uri="http://schemas.openxmlformats.org/presentationml/2006/ole">
            <p:oleObj spid="_x0000_s29704" name="Equation" r:id="rId11" imgW="220530" imgH="557127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221413" y="3005220"/>
          <a:ext cx="333375" cy="552450"/>
        </p:xfrm>
        <a:graphic>
          <a:graphicData uri="http://schemas.openxmlformats.org/presentationml/2006/ole">
            <p:oleObj spid="_x0000_s29705" name="Equation" r:id="rId12" imgW="336198" imgH="556465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698938" y="3005220"/>
          <a:ext cx="219075" cy="552450"/>
        </p:xfrm>
        <a:graphic>
          <a:graphicData uri="http://schemas.openxmlformats.org/presentationml/2006/ole">
            <p:oleObj spid="_x0000_s29706" name="Equation" r:id="rId13" imgW="220530" imgH="557127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717297" y="3618164"/>
          <a:ext cx="609599" cy="619125"/>
        </p:xfrm>
        <a:graphic>
          <a:graphicData uri="http://schemas.openxmlformats.org/presentationml/2006/ole">
            <p:oleObj spid="_x0000_s29707" name="Equation" r:id="rId14" imgW="613458" imgH="625033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227378" y="3637549"/>
          <a:ext cx="219075" cy="552450"/>
        </p:xfrm>
        <a:graphic>
          <a:graphicData uri="http://schemas.openxmlformats.org/presentationml/2006/ole">
            <p:oleObj spid="_x0000_s29708" name="Equation" r:id="rId15" imgW="220530" imgH="557127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702053" y="3618164"/>
          <a:ext cx="971550" cy="619125"/>
        </p:xfrm>
        <a:graphic>
          <a:graphicData uri="http://schemas.openxmlformats.org/presentationml/2006/ole">
            <p:oleObj spid="_x0000_s29709" name="Equation" r:id="rId16" imgW="975747" imgH="627266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349483" y="4276312"/>
          <a:ext cx="885825" cy="619125"/>
        </p:xfrm>
        <a:graphic>
          <a:graphicData uri="http://schemas.openxmlformats.org/presentationml/2006/ole">
            <p:oleObj spid="_x0000_s29710" name="Equation" r:id="rId17" imgW="891603" imgH="62528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490908" y="4276312"/>
          <a:ext cx="714375" cy="619125"/>
        </p:xfrm>
        <a:graphic>
          <a:graphicData uri="http://schemas.openxmlformats.org/presentationml/2006/ole">
            <p:oleObj spid="_x0000_s29711" name="Equation" r:id="rId18" imgW="718483" imgH="625776" progId="Equation.DSMT4">
              <p:embed/>
            </p:oleObj>
          </a:graphicData>
        </a:graphic>
      </p:graphicFrame>
      <p:sp>
        <p:nvSpPr>
          <p:cNvPr id="18" name="TextBox 2"/>
          <p:cNvSpPr txBox="1"/>
          <p:nvPr/>
        </p:nvSpPr>
        <p:spPr>
          <a:xfrm>
            <a:off x="540000" y="5349095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本题考查三角恒等变换,函数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&gt;0)的图象和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性质,考查推理与运算能力.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方法3    三角函数的单调性与最值(值域)的求解方法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1.求函数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))的单调区间时,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一般先将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的系数化为正值(通过诱导公式转化),再把“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”视为一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个整体,结合基本初等函数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=tan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)的单调性找到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∈R上满足的条件,通过解不等式求得单调区间.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2.三角函数的最值和值域问题一般有两种类型:①形如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0)的函数的最值或值域问题,利用正、余弦函数的有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界性(-1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1,-1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1)求解,求三角函数取最值时相应自变量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的集合时,要注意考虑三角函数的周期性;②形如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0)(或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0))的函数的最值或值域问题,通过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换元,令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),将原函数化为关于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的二次函数,利用配方法求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5997792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其最值或值域,求解过程中要注意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012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范围.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54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(1)(2017课标全国Ⅲ,6,5分)函数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516" kern="0" spc="-11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</a:t>
            </a:r>
            <a:r>
              <a:rPr lang="zh-CN" altLang="en-US" sz="2820" kern="0" spc="31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大值为</a:t>
            </a: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B.1　    C.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(2)(2017安徽二模,6)函数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)=cos</a:t>
            </a:r>
            <a:r>
              <a:rPr lang="zh-CN" altLang="en-US" sz="2820" kern="0" spc="4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&gt;0)的最小正周期是π,则其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图象向右平移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个单位后对应函数的单调递减区间是</a:t>
            </a:r>
            <a:r>
              <a:rPr lang="zh-CN" altLang="en-US" sz="1199" kern="0" spc="8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20" kern="0" spc="112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820" kern="0" spc="109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20" kern="0" spc="114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8416" y="1201763"/>
          <a:ext cx="171449" cy="552449"/>
        </p:xfrm>
        <a:graphic>
          <a:graphicData uri="http://schemas.openxmlformats.org/presentationml/2006/ole">
            <p:oleObj spid="_x0000_s30722" name="Equation" r:id="rId5" imgW="173689" imgH="555805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58150" y="1182378"/>
          <a:ext cx="771525" cy="619125"/>
        </p:xfrm>
        <a:graphic>
          <a:graphicData uri="http://schemas.openxmlformats.org/presentationml/2006/ole">
            <p:oleObj spid="_x0000_s30723" name="Equation" r:id="rId6" imgW="776118" imgH="625528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14541" y="1182378"/>
          <a:ext cx="761999" cy="619124"/>
        </p:xfrm>
        <a:graphic>
          <a:graphicData uri="http://schemas.openxmlformats.org/presentationml/2006/ole">
            <p:oleObj spid="_x0000_s30724" name="Equation" r:id="rId7" imgW="765747" imgH="62652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88486" y="2319729"/>
          <a:ext cx="180975" cy="552449"/>
        </p:xfrm>
        <a:graphic>
          <a:graphicData uri="http://schemas.openxmlformats.org/presentationml/2006/ole">
            <p:oleObj spid="_x0000_s30725" name="Equation" r:id="rId8" imgW="184829" imgH="55448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88427" y="2319729"/>
          <a:ext cx="171450" cy="552450"/>
        </p:xfrm>
        <a:graphic>
          <a:graphicData uri="http://schemas.openxmlformats.org/presentationml/2006/ole">
            <p:oleObj spid="_x0000_s30726" name="Equation" r:id="rId9" imgW="173689" imgH="555805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519563" y="2319729"/>
          <a:ext cx="171450" cy="552450"/>
        </p:xfrm>
        <a:graphic>
          <a:graphicData uri="http://schemas.openxmlformats.org/presentationml/2006/ole">
            <p:oleObj spid="_x0000_s30727" name="Equation" r:id="rId10" imgW="173689" imgH="55580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87233" y="2932673"/>
          <a:ext cx="923925" cy="619125"/>
        </p:xfrm>
        <a:graphic>
          <a:graphicData uri="http://schemas.openxmlformats.org/presentationml/2006/ole">
            <p:oleObj spid="_x0000_s30728" name="Equation" r:id="rId11" imgW="928546" imgH="626768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073600" y="3572224"/>
          <a:ext cx="219075" cy="552449"/>
        </p:xfrm>
        <a:graphic>
          <a:graphicData uri="http://schemas.openxmlformats.org/presentationml/2006/ole">
            <p:oleObj spid="_x0000_s30729" name="Equation" r:id="rId12" imgW="220530" imgH="557127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88486" y="4185168"/>
          <a:ext cx="1781174" cy="619125"/>
        </p:xfrm>
        <a:graphic>
          <a:graphicData uri="http://schemas.openxmlformats.org/presentationml/2006/ole">
            <p:oleObj spid="_x0000_s30730" name="Equation" r:id="rId13" imgW="1794076" imgH="625033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74383" y="4843316"/>
          <a:ext cx="1743075" cy="619125"/>
        </p:xfrm>
        <a:graphic>
          <a:graphicData uri="http://schemas.openxmlformats.org/presentationml/2006/ole">
            <p:oleObj spid="_x0000_s30731" name="Equation" r:id="rId14" imgW="1753326" imgH="627017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74383" y="5501464"/>
          <a:ext cx="1809750" cy="619124"/>
        </p:xfrm>
        <a:graphic>
          <a:graphicData uri="http://schemas.openxmlformats.org/presentationml/2006/ole">
            <p:oleObj spid="_x0000_s30732" name="Equation" r:id="rId15" imgW="1821549" imgH="62652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820" kern="0" spc="124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8486" y="1182378"/>
          <a:ext cx="1943099" cy="619124"/>
        </p:xfrm>
        <a:graphic>
          <a:graphicData uri="http://schemas.openxmlformats.org/presentationml/2006/ole">
            <p:oleObj spid="_x0000_s31746" name="Equation" r:id="rId5" imgW="1956896" imgH="62528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1991509"/>
            <a:ext cx="8127000" cy="2805159"/>
            <a:chOff x="540000" y="1080000"/>
            <a:chExt cx="8127000" cy="2805159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26198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4159" kern="0" spc="5066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54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4845" kern="0" spc="4997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7" name="图片 3" descr="textimage32.jpe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8033" y="1629712"/>
              <a:ext cx="6962775" cy="1009650"/>
            </a:xfrm>
            <a:prstGeom prst="rect">
              <a:avLst/>
            </a:prstGeom>
          </p:spPr>
        </p:pic>
        <p:pic>
          <p:nvPicPr>
            <p:cNvPr id="8" name="图片 4" descr="textimage33.jpe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8033" y="2675485"/>
              <a:ext cx="6962775" cy="1209674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91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(1)∵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516" kern="0" spc="-11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</a:t>
            </a:r>
            <a:r>
              <a:rPr lang="zh-CN" altLang="en-US" sz="2820" kern="0" spc="31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33" kern="0" spc="-108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147" kern="0" spc="114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43" kern="0" spc="5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433" kern="0" spc="-10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36" kern="0" spc="-118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55" kern="0" spc="76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-11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2sin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-109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)的最大值为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故选A.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)=cos</a:t>
            </a:r>
            <a:r>
              <a:rPr lang="zh-CN" altLang="en-US" sz="2820" kern="0" spc="44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&gt;0)的最小正周期是π,得</a:t>
            </a:r>
            <a:r>
              <a:rPr lang="zh-CN" altLang="en-US" sz="2516" kern="0" spc="1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=π,解得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62183" y="1201763"/>
          <a:ext cx="171450" cy="552450"/>
        </p:xfrm>
        <a:graphic>
          <a:graphicData uri="http://schemas.openxmlformats.org/presentationml/2006/ole">
            <p:oleObj spid="_x0000_s32770" name="Equation" r:id="rId5" imgW="173689" imgH="555805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31916" y="1182378"/>
          <a:ext cx="771525" cy="619125"/>
        </p:xfrm>
        <a:graphic>
          <a:graphicData uri="http://schemas.openxmlformats.org/presentationml/2006/ole">
            <p:oleObj spid="_x0000_s32771" name="Equation" r:id="rId6" imgW="776118" imgH="625528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88307" y="1182378"/>
          <a:ext cx="762000" cy="619125"/>
        </p:xfrm>
        <a:graphic>
          <a:graphicData uri="http://schemas.openxmlformats.org/presentationml/2006/ole">
            <p:oleObj spid="_x0000_s32772" name="Equation" r:id="rId7" imgW="765747" imgH="62652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4149" y="1946779"/>
          <a:ext cx="171449" cy="552449"/>
        </p:xfrm>
        <a:graphic>
          <a:graphicData uri="http://schemas.openxmlformats.org/presentationml/2006/ole">
            <p:oleObj spid="_x0000_s32773" name="Equation" r:id="rId8" imgW="173689" imgH="555805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55599" y="1869165"/>
          <a:ext cx="1847850" cy="714375"/>
        </p:xfrm>
        <a:graphic>
          <a:graphicData uri="http://schemas.openxmlformats.org/presentationml/2006/ole">
            <p:oleObj spid="_x0000_s32774" name="Equation" r:id="rId9" imgW="1861522" imgH="72134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47598" y="1898633"/>
          <a:ext cx="342900" cy="600075"/>
        </p:xfrm>
        <a:graphic>
          <a:graphicData uri="http://schemas.openxmlformats.org/presentationml/2006/ole">
            <p:oleObj spid="_x0000_s32775" name="Equation" r:id="rId10" imgW="347653" imgH="602599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51729" y="1946779"/>
          <a:ext cx="180975" cy="552450"/>
        </p:xfrm>
        <a:graphic>
          <a:graphicData uri="http://schemas.openxmlformats.org/presentationml/2006/ole">
            <p:oleObj spid="_x0000_s32776" name="Equation" r:id="rId11" imgW="184829" imgH="554488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84149" y="2630959"/>
          <a:ext cx="171449" cy="552449"/>
        </p:xfrm>
        <a:graphic>
          <a:graphicData uri="http://schemas.openxmlformats.org/presentationml/2006/ole">
            <p:oleObj spid="_x0000_s32777" name="Equation" r:id="rId12" imgW="173689" imgH="555805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474396" y="2582813"/>
          <a:ext cx="447675" cy="600075"/>
        </p:xfrm>
        <a:graphic>
          <a:graphicData uri="http://schemas.openxmlformats.org/presentationml/2006/ole">
            <p:oleObj spid="_x0000_s32778" name="Equation" r:id="rId13" imgW="452487" imgH="603315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84149" y="3281730"/>
          <a:ext cx="171449" cy="552449"/>
        </p:xfrm>
        <a:graphic>
          <a:graphicData uri="http://schemas.openxmlformats.org/presentationml/2006/ole">
            <p:oleObj spid="_x0000_s32779" name="Equation" r:id="rId14" imgW="173689" imgH="555805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428602" y="3262345"/>
          <a:ext cx="771525" cy="619124"/>
        </p:xfrm>
        <a:graphic>
          <a:graphicData uri="http://schemas.openxmlformats.org/presentationml/2006/ole">
            <p:oleObj spid="_x0000_s32780" name="Equation" r:id="rId15" imgW="776118" imgH="625528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84149" y="3939878"/>
          <a:ext cx="180975" cy="552449"/>
        </p:xfrm>
        <a:graphic>
          <a:graphicData uri="http://schemas.openxmlformats.org/presentationml/2006/ole">
            <p:oleObj spid="_x0000_s32781" name="Equation" r:id="rId16" imgW="184829" imgH="554488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163407" y="3920493"/>
          <a:ext cx="771525" cy="619124"/>
        </p:xfrm>
        <a:graphic>
          <a:graphicData uri="http://schemas.openxmlformats.org/presentationml/2006/ole">
            <p:oleObj spid="_x0000_s32782" name="Equation" r:id="rId17" imgW="776118" imgH="625528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431200" y="4560044"/>
          <a:ext cx="180975" cy="552450"/>
        </p:xfrm>
        <a:graphic>
          <a:graphicData uri="http://schemas.openxmlformats.org/presentationml/2006/ole">
            <p:oleObj spid="_x0000_s32783" name="Equation" r:id="rId18" imgW="184829" imgH="554488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447300" y="5638180"/>
          <a:ext cx="923924" cy="619124"/>
        </p:xfrm>
        <a:graphic>
          <a:graphicData uri="http://schemas.openxmlformats.org/presentationml/2006/ole">
            <p:oleObj spid="_x0000_s32784" name="Equation" r:id="rId19" imgW="928546" imgH="626768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219392" y="5657565"/>
          <a:ext cx="333374" cy="552449"/>
        </p:xfrm>
        <a:graphic>
          <a:graphicData uri="http://schemas.openxmlformats.org/presentationml/2006/ole">
            <p:oleObj spid="_x0000_s32785" name="Equation" r:id="rId20" imgW="336198" imgH="556465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)=cos</a:t>
            </a:r>
            <a:r>
              <a:rPr lang="zh-CN" altLang="en-US" sz="2820" kern="0" spc="41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将其图象向右平移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个单位后,对应函数的解析式为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918" kern="0" spc="885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</a:t>
            </a:r>
            <a:r>
              <a:rPr lang="zh-CN" altLang="en-US" sz="2789" kern="0" spc="4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解得所求单调递减区间为</a:t>
            </a:r>
            <a:r>
              <a:rPr lang="zh-CN" altLang="en-US" sz="2820" kern="0" spc="109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∈Z).故选B.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07563" y="1182378"/>
          <a:ext cx="885824" cy="619124"/>
        </p:xfrm>
        <a:graphic>
          <a:graphicData uri="http://schemas.openxmlformats.org/presentationml/2006/ole">
            <p:oleObj spid="_x0000_s33794" name="Equation" r:id="rId5" imgW="891603" imgH="62528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84800" y="1821929"/>
          <a:ext cx="219075" cy="552450"/>
        </p:xfrm>
        <a:graphic>
          <a:graphicData uri="http://schemas.openxmlformats.org/presentationml/2006/ole">
            <p:oleObj spid="_x0000_s33795" name="Equation" r:id="rId6" imgW="220530" imgH="55712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2475141"/>
          <a:ext cx="1495425" cy="647700"/>
        </p:xfrm>
        <a:graphic>
          <a:graphicData uri="http://schemas.openxmlformats.org/presentationml/2006/ole">
            <p:oleObj spid="_x0000_s33796" name="Equation" r:id="rId7" imgW="1509486" imgH="65024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20291" y="2494302"/>
          <a:ext cx="885825" cy="619125"/>
        </p:xfrm>
        <a:graphic>
          <a:graphicData uri="http://schemas.openxmlformats.org/presentationml/2006/ole">
            <p:oleObj spid="_x0000_s33797" name="Equation" r:id="rId8" imgW="891603" imgH="62528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95600" y="3101767"/>
          <a:ext cx="219075" cy="552449"/>
        </p:xfrm>
        <a:graphic>
          <a:graphicData uri="http://schemas.openxmlformats.org/presentationml/2006/ole">
            <p:oleObj spid="_x0000_s33798" name="Equation" r:id="rId9" imgW="220530" imgH="557127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279600" y="3101767"/>
          <a:ext cx="323850" cy="552450"/>
        </p:xfrm>
        <a:graphic>
          <a:graphicData uri="http://schemas.openxmlformats.org/presentationml/2006/ole">
            <p:oleObj spid="_x0000_s33799" name="Equation" r:id="rId10" imgW="325378" imgH="557791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351600" y="3714711"/>
          <a:ext cx="1743075" cy="619125"/>
        </p:xfrm>
        <a:graphic>
          <a:graphicData uri="http://schemas.openxmlformats.org/presentationml/2006/ole">
            <p:oleObj spid="_x0000_s33800" name="Equation" r:id="rId11" imgW="1753326" imgH="627017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4420401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(1)A　(2)B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3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方法4    由函数图象求解析式的方法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由图象求解析式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&gt;0)的一般步骤: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(1)由函数的最值确定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(2)由函数的周期来确定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(3)由函数图象最高点(或最低点)的坐标得到关于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的方程,再由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的范围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的值,也可以由起始点的横坐标得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例4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(2017浙江湖州、衢州、丽水联考(4月),18)函数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820" kern="0" spc="106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的部分图象如图所示,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为最高点,该图象与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轴交于点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</a:t>
            </a:r>
            <a:r>
              <a:rPr lang="zh-CN" altLang="en-US" sz="1710" kern="0" spc="8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轴交于点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的面积为π.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47" kern="0" spc="223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194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)的解析式;</a:t>
            </a:r>
            <a:endParaRPr lang="zh-CN" altLang="en-US" dirty="0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08" y="2545828"/>
            <a:ext cx="3725797" cy="267321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1416071"/>
          <a:ext cx="1704975" cy="619125"/>
        </p:xfrm>
        <a:graphic>
          <a:graphicData uri="http://schemas.openxmlformats.org/presentationml/2006/ole">
            <p:oleObj spid="_x0000_s34818" name="Equation" r:id="rId6" imgW="1716448" imgH="626272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16816" y="2086063"/>
          <a:ext cx="323850" cy="295275"/>
        </p:xfrm>
        <a:graphic>
          <a:graphicData uri="http://schemas.openxmlformats.org/presentationml/2006/ole">
            <p:oleObj spid="_x0000_s34819" name="Equation" r:id="rId7" imgW="323579" imgH="300466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5903414"/>
            <a:ext cx="8127000" cy="544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793" kern="0" spc="32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02" kern="0" spc="10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,求cos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的值.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68536" y="6005889"/>
          <a:ext cx="771525" cy="619124"/>
        </p:xfrm>
        <a:graphic>
          <a:graphicData uri="http://schemas.openxmlformats.org/presentationml/2006/ole">
            <p:oleObj spid="_x0000_s34820" name="Equation" r:id="rId8" imgW="776118" imgH="625528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84210" y="5978300"/>
          <a:ext cx="476249" cy="600074"/>
        </p:xfrm>
        <a:graphic>
          <a:graphicData uri="http://schemas.openxmlformats.org/presentationml/2006/ole">
            <p:oleObj spid="_x0000_s34821" name="Equation" r:id="rId9" imgW="478156" imgH="606441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2169"/>
            <a:ext cx="8127000" cy="53474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0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,⑦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350" u="sng" kern="0" spc="-26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,⑧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,⑨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350" u="sng" kern="0" spc="-1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,⑩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来求出相应的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,通过列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表计算得出五点坐标,描点后得出图象.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的图象通过变换得到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)的图象,有两种主要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途径:“先平移后伸缩”与“先伸缩后平移”.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779" kern="0" spc="1767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15176" y="2012484"/>
          <a:ext cx="208121" cy="524827"/>
        </p:xfrm>
        <a:graphic>
          <a:graphicData uri="http://schemas.openxmlformats.org/presentationml/2006/ole">
            <p:oleObj spid="_x0000_s12290" name="Equation" r:id="rId5" imgW="220530" imgH="55712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27319" y="2012484"/>
          <a:ext cx="307657" cy="524827"/>
        </p:xfrm>
        <a:graphic>
          <a:graphicData uri="http://schemas.openxmlformats.org/presentationml/2006/ole">
            <p:oleObj spid="_x0000_s12291" name="Equation" r:id="rId6" imgW="325378" imgH="557791" progId="Equation.DSMT4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1019431"/>
            <a:ext cx="8286808" cy="1021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(1)五点法</a:t>
            </a:r>
            <a:endParaRPr lang="zh-CN" altLang="en-US" dirty="0" smtClean="0">
              <a:solidFill>
                <a:srgbClr val="000000"/>
              </a:solidFill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用五点法作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)的简图,主要是通过变量代换,设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8" name="组合 16"/>
          <p:cNvGrpSpPr/>
          <p:nvPr/>
        </p:nvGrpSpPr>
        <p:grpSpPr bwMode="auto">
          <a:xfrm>
            <a:off x="785786" y="2277261"/>
            <a:ext cx="714379" cy="361951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1785918" y="2062947"/>
            <a:ext cx="714379" cy="576265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2786051" y="2277261"/>
            <a:ext cx="642942" cy="361951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3786182" y="1991509"/>
            <a:ext cx="857256" cy="647703"/>
            <a:chOff x="4881562" y="2969419"/>
            <a:chExt cx="783432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6"/>
          <p:cNvGrpSpPr/>
          <p:nvPr/>
        </p:nvGrpSpPr>
        <p:grpSpPr bwMode="auto">
          <a:xfrm>
            <a:off x="4929190" y="2277261"/>
            <a:ext cx="785818" cy="361951"/>
            <a:chOff x="4881562" y="2969419"/>
            <a:chExt cx="783432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2" name="直接连接符 21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356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(1)因为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=2π=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(0)=2sin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55" kern="0" spc="119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55" kern="0" spc="1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因为0&lt;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)=2sin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33" kern="0" spc="10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33" kern="0" spc="-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所以cos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=1-2sin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80150" y="1163781"/>
          <a:ext cx="180975" cy="552450"/>
        </p:xfrm>
        <a:graphic>
          <a:graphicData uri="http://schemas.openxmlformats.org/presentationml/2006/ole">
            <p:oleObj spid="_x0000_s35842" name="Equation" r:id="rId5" imgW="184829" imgH="55448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36864" y="1790736"/>
          <a:ext cx="333374" cy="552449"/>
        </p:xfrm>
        <a:graphic>
          <a:graphicData uri="http://schemas.openxmlformats.org/presentationml/2006/ole">
            <p:oleObj spid="_x0000_s35843" name="Equation" r:id="rId6" imgW="336198" imgH="55646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94337" y="2506347"/>
          <a:ext cx="323850" cy="295275"/>
        </p:xfrm>
        <a:graphic>
          <a:graphicData uri="http://schemas.openxmlformats.org/presentationml/2006/ole">
            <p:oleObj spid="_x0000_s35844" name="Equation" r:id="rId7" imgW="323579" imgH="30046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91539" y="2364067"/>
          <a:ext cx="352425" cy="600075"/>
        </p:xfrm>
        <a:graphic>
          <a:graphicData uri="http://schemas.openxmlformats.org/presentationml/2006/ole">
            <p:oleObj spid="_x0000_s35845" name="Equation" r:id="rId8" imgW="358532" imgH="60140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614817" y="3025002"/>
          <a:ext cx="219075" cy="552449"/>
        </p:xfrm>
        <a:graphic>
          <a:graphicData uri="http://schemas.openxmlformats.org/presentationml/2006/ole">
            <p:oleObj spid="_x0000_s35846" name="Equation" r:id="rId9" imgW="220530" imgH="557127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700661" y="3025002"/>
          <a:ext cx="219074" cy="552449"/>
        </p:xfrm>
        <a:graphic>
          <a:graphicData uri="http://schemas.openxmlformats.org/presentationml/2006/ole">
            <p:oleObj spid="_x0000_s35847" name="Equation" r:id="rId10" imgW="220530" imgH="557127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979032" y="3637946"/>
          <a:ext cx="771524" cy="619124"/>
        </p:xfrm>
        <a:graphic>
          <a:graphicData uri="http://schemas.openxmlformats.org/presentationml/2006/ole">
            <p:oleObj spid="_x0000_s35848" name="Equation" r:id="rId11" imgW="776118" imgH="625528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68536" y="4296094"/>
          <a:ext cx="771525" cy="619125"/>
        </p:xfrm>
        <a:graphic>
          <a:graphicData uri="http://schemas.openxmlformats.org/presentationml/2006/ole">
            <p:oleObj spid="_x0000_s35849" name="Equation" r:id="rId12" imgW="776118" imgH="625528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52258" y="4267333"/>
          <a:ext cx="476249" cy="600074"/>
        </p:xfrm>
        <a:graphic>
          <a:graphicData uri="http://schemas.openxmlformats.org/presentationml/2006/ole">
            <p:oleObj spid="_x0000_s35850" name="Equation" r:id="rId13" imgW="478156" imgH="606441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288256" y="4267333"/>
          <a:ext cx="342900" cy="600075"/>
        </p:xfrm>
        <a:graphic>
          <a:graphicData uri="http://schemas.openxmlformats.org/presentationml/2006/ole">
            <p:oleObj spid="_x0000_s35851" name="Equation" r:id="rId14" imgW="347653" imgH="602599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842646" y="4935645"/>
          <a:ext cx="171450" cy="552449"/>
        </p:xfrm>
        <a:graphic>
          <a:graphicData uri="http://schemas.openxmlformats.org/presentationml/2006/ole">
            <p:oleObj spid="_x0000_s35852" name="Equation" r:id="rId15" imgW="173689" imgH="555805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extimage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277129"/>
            <a:ext cx="5016878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57789"/>
            <a:ext cx="8127000" cy="3054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上述两种变换的区别:先相位变换再周期变换(伸缩变换),平移的量是|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个单位;而先周期变换(伸缩变换)再相位变换,平移的量是</a:t>
            </a:r>
            <a:r>
              <a:rPr lang="zh-CN" altLang="en-US" sz="2592" kern="0" spc="1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&gt;0)个单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位.原因在于相位变换和周期变换都是针对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而言的.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∈[0,+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)表示一个振动量时,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1677" kern="0" spc="4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振幅 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1340" kern="0" spc="83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周期   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1340" kern="0" spc="83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频率   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1340" kern="0" spc="83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相位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=0时的相位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称为</a:t>
            </a:r>
            <a:r>
              <a:rPr lang="zh-CN" altLang="en-US" sz="1677" kern="0" spc="4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初相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6323" y="2672240"/>
            <a:ext cx="276225" cy="285750"/>
          </a:xfrm>
          <a:prstGeom prst="rect">
            <a:avLst/>
          </a:prstGeom>
        </p:spPr>
      </p:pic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3233733"/>
            <a:ext cx="276225" cy="285750"/>
          </a:xfrm>
          <a:prstGeom prst="rect">
            <a:avLst/>
          </a:prstGeom>
        </p:spPr>
      </p:pic>
      <p:pic>
        <p:nvPicPr>
          <p:cNvPr id="5" name="图片 5" descr="textimage3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562" y="3233733"/>
            <a:ext cx="276225" cy="285750"/>
          </a:xfrm>
          <a:prstGeom prst="rect">
            <a:avLst/>
          </a:prstGeom>
        </p:spPr>
      </p:pic>
      <p:pic>
        <p:nvPicPr>
          <p:cNvPr id="6" name="图片 6" descr="textimage4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9454" y="3233733"/>
            <a:ext cx="276225" cy="285750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723947" y="1606762"/>
          <a:ext cx="342900" cy="552450"/>
        </p:xfrm>
        <a:graphic>
          <a:graphicData uri="http://schemas.openxmlformats.org/presentationml/2006/ole">
            <p:oleObj spid="_x0000_s13314" name="Equation" r:id="rId9" imgW="347103" imgH="55536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85786" y="3131493"/>
          <a:ext cx="333374" cy="552449"/>
        </p:xfrm>
        <a:graphic>
          <a:graphicData uri="http://schemas.openxmlformats.org/presentationml/2006/ole">
            <p:oleObj spid="_x0000_s13315" name="Equation" r:id="rId10" imgW="336198" imgH="556465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86116" y="3131493"/>
          <a:ext cx="219074" cy="552449"/>
        </p:xfrm>
        <a:graphic>
          <a:graphicData uri="http://schemas.openxmlformats.org/presentationml/2006/ole">
            <p:oleObj spid="_x0000_s13316" name="Equation" r:id="rId11" imgW="220530" imgH="557127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649340" y="3131493"/>
          <a:ext cx="333375" cy="552450"/>
        </p:xfrm>
        <a:graphic>
          <a:graphicData uri="http://schemas.openxmlformats.org/presentationml/2006/ole">
            <p:oleObj spid="_x0000_s13317" name="Equation" r:id="rId12" imgW="336198" imgH="556465" progId="Equation.DSMT4">
              <p:embed/>
            </p:oleObj>
          </a:graphicData>
        </a:graphic>
      </p:graphicFrame>
      <p:pic>
        <p:nvPicPr>
          <p:cNvPr id="14" name="图片 7" descr="textimage5.jpe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24074" y="3706021"/>
            <a:ext cx="276224" cy="285750"/>
          </a:xfrm>
          <a:prstGeom prst="rect">
            <a:avLst/>
          </a:prstGeom>
        </p:spPr>
      </p:pic>
      <p:grpSp>
        <p:nvGrpSpPr>
          <p:cNvPr id="15" name="组合 16"/>
          <p:cNvGrpSpPr/>
          <p:nvPr/>
        </p:nvGrpSpPr>
        <p:grpSpPr bwMode="auto">
          <a:xfrm>
            <a:off x="7572396" y="2634451"/>
            <a:ext cx="642941" cy="361951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1928794" y="3205955"/>
            <a:ext cx="1000132" cy="361951"/>
            <a:chOff x="4881562" y="2969419"/>
            <a:chExt cx="783432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1" name="组合 16"/>
          <p:cNvGrpSpPr/>
          <p:nvPr/>
        </p:nvGrpSpPr>
        <p:grpSpPr bwMode="auto">
          <a:xfrm>
            <a:off x="4786314" y="3277393"/>
            <a:ext cx="1000132" cy="361951"/>
            <a:chOff x="4881562" y="2969419"/>
            <a:chExt cx="783432" cy="219075"/>
          </a:xfrm>
        </p:grpSpPr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4" name="组合 16"/>
          <p:cNvGrpSpPr/>
          <p:nvPr/>
        </p:nvGrpSpPr>
        <p:grpSpPr bwMode="auto">
          <a:xfrm>
            <a:off x="7215206" y="3205955"/>
            <a:ext cx="857256" cy="361951"/>
            <a:chOff x="4881562" y="2969419"/>
            <a:chExt cx="783432" cy="219075"/>
          </a:xfrm>
        </p:grpSpPr>
        <p:sp>
          <p:nvSpPr>
            <p:cNvPr id="2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7" name="组合 16"/>
          <p:cNvGrpSpPr/>
          <p:nvPr/>
        </p:nvGrpSpPr>
        <p:grpSpPr bwMode="auto">
          <a:xfrm>
            <a:off x="2474898" y="3706021"/>
            <a:ext cx="1071570" cy="361951"/>
            <a:chOff x="4881562" y="2969419"/>
            <a:chExt cx="783432" cy="219075"/>
          </a:xfrm>
        </p:grpSpPr>
        <p:sp>
          <p:nvSpPr>
            <p:cNvPr id="2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08628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三角函数图象的变换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2083956"/>
            <a:ext cx="8127000" cy="2193569"/>
            <a:chOff x="540000" y="1080000"/>
            <a:chExt cx="8127000" cy="2193569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20615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(2018河南中原名校第三次联考,5)将函数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=sin(2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)的图象沿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向左平移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个单位后,得到一个偶函数的图象,则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的一个可能取值为</a:t>
              </a:r>
              <a:r>
                <a:rPr lang="zh-CN" altLang="en-US" sz="1199" kern="0" spc="81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1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B.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C.0　    D.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562400" y="1628973"/>
            <a:ext cx="219075" cy="552449"/>
          </p:xfrm>
          <a:graphic>
            <a:graphicData uri="http://schemas.openxmlformats.org/presentationml/2006/ole">
              <p:oleObj spid="_x0000_s14338" name="Equation" r:id="rId5" imgW="220530" imgH="557127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88486" y="2721120"/>
            <a:ext cx="219075" cy="552449"/>
          </p:xfrm>
          <a:graphic>
            <a:graphicData uri="http://schemas.openxmlformats.org/presentationml/2006/ole">
              <p:oleObj spid="_x0000_s14339" name="Equation" r:id="rId6" imgW="220530" imgH="557127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753144" y="2721120"/>
            <a:ext cx="219075" cy="552449"/>
          </p:xfrm>
          <a:graphic>
            <a:graphicData uri="http://schemas.openxmlformats.org/presentationml/2006/ole">
              <p:oleObj spid="_x0000_s14340" name="Equation" r:id="rId7" imgW="220530" imgH="557127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605288" y="2721120"/>
            <a:ext cx="219074" cy="552449"/>
          </p:xfrm>
          <a:graphic>
            <a:graphicData uri="http://schemas.openxmlformats.org/presentationml/2006/ole">
              <p:oleObj spid="_x0000_s14341" name="Equation" r:id="rId8" imgW="220530" imgH="557127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40000" y="1080000"/>
            <a:ext cx="8127000" cy="1981542"/>
            <a:chOff x="540000" y="1080000"/>
            <a:chExt cx="8127000" cy="1981542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1080000"/>
              <a:ext cx="8127000" cy="19118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将函数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=sin(2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)的图象沿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轴向左平移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个单位后得到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1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sin</a:t>
              </a:r>
              <a:r>
                <a:rPr lang="zh-CN" altLang="en-US" sz="2820" kern="0" spc="677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的图象,若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)=sin</a:t>
              </a:r>
              <a:r>
                <a:rPr lang="zh-CN" altLang="en-US" sz="2820" kern="0" spc="677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为偶函数,则必有</a:t>
              </a:r>
              <a:r>
                <a:rPr lang="zh-CN" altLang="en-US" sz="2516" kern="0" spc="-79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π+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05"/>
                </a:spcBef>
                <a:buNone/>
              </a:pP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∈Z,所以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π+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∈Z,当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=0时,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2" kern="0" spc="-8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743526" y="1163781"/>
            <a:ext cx="219075" cy="552450"/>
          </p:xfrm>
          <a:graphic>
            <a:graphicData uri="http://schemas.openxmlformats.org/presentationml/2006/ole">
              <p:oleObj spid="_x0000_s15362" name="Equation" r:id="rId5" imgW="220530" imgH="557127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838283" y="1809333"/>
            <a:ext cx="1219200" cy="619124"/>
          </p:xfrm>
          <a:graphic>
            <a:graphicData uri="http://schemas.openxmlformats.org/presentationml/2006/ole">
              <p:oleObj spid="_x0000_s15363" name="Equation" r:id="rId6" imgW="1227402" imgH="62528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943816" y="1809333"/>
            <a:ext cx="1219199" cy="619124"/>
          </p:xfrm>
          <a:graphic>
            <a:graphicData uri="http://schemas.openxmlformats.org/presentationml/2006/ole">
              <p:oleObj spid="_x0000_s15364" name="Equation" r:id="rId7" imgW="1227402" imgH="62528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7016116" y="1828718"/>
            <a:ext cx="219075" cy="552450"/>
          </p:xfrm>
          <a:graphic>
            <a:graphicData uri="http://schemas.openxmlformats.org/presentationml/2006/ole">
              <p:oleObj spid="_x0000_s15365" name="Equation" r:id="rId8" imgW="220530" imgH="557127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40000" y="2509092"/>
            <a:ext cx="219075" cy="552449"/>
          </p:xfrm>
          <a:graphic>
            <a:graphicData uri="http://schemas.openxmlformats.org/presentationml/2006/ole">
              <p:oleObj spid="_x0000_s15366" name="Equation" r:id="rId9" imgW="220530" imgH="557127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599599" y="2509092"/>
            <a:ext cx="219075" cy="552450"/>
          </p:xfrm>
          <a:graphic>
            <a:graphicData uri="http://schemas.openxmlformats.org/presentationml/2006/ole">
              <p:oleObj spid="_x0000_s15367" name="Equation" r:id="rId10" imgW="220530" imgH="557127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4721851" y="2509092"/>
            <a:ext cx="219075" cy="552450"/>
          </p:xfrm>
          <a:graphic>
            <a:graphicData uri="http://schemas.openxmlformats.org/presentationml/2006/ole">
              <p:oleObj spid="_x0000_s15368" name="Equation" r:id="rId11" imgW="220530" imgH="557127" progId="Equation.DSMT4">
                <p:embed/>
              </p:oleObj>
            </a:graphicData>
          </a:graphic>
        </p:graphicFrame>
      </p:grpSp>
      <p:sp>
        <p:nvSpPr>
          <p:cNvPr id="22" name="TextBox 2"/>
          <p:cNvSpPr txBox="1"/>
          <p:nvPr/>
        </p:nvSpPr>
        <p:spPr>
          <a:xfrm>
            <a:off x="540000" y="320595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由图象求解析式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86156"/>
            <a:ext cx="8127000" cy="389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(2017河南天一大联考(三),9)已知函数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ωx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820" kern="0" spc="13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的部分图象如图所示,其中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20" kern="0" spc="23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20" kern="0" spc="38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最高点,则下列说法错误的是(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343" kern="0" spc="98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4" name="图片 3" descr="textimage6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8301" y="3212045"/>
            <a:ext cx="2466575" cy="285143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153726"/>
          <a:ext cx="2133600" cy="619125"/>
        </p:xfrm>
        <a:graphic>
          <a:graphicData uri="http://schemas.openxmlformats.org/presentationml/2006/ole">
            <p:oleObj spid="_x0000_s16386" name="Equation" r:id="rId6" imgW="2147262" imgH="626768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11535" y="2153726"/>
          <a:ext cx="657224" cy="619124"/>
        </p:xfrm>
        <a:graphic>
          <a:graphicData uri="http://schemas.openxmlformats.org/presentationml/2006/ole">
            <p:oleObj spid="_x0000_s16387" name="Equation" r:id="rId7" imgW="660541" imgH="62577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03143" y="2153726"/>
          <a:ext cx="847725" cy="619125"/>
        </p:xfrm>
        <a:graphic>
          <a:graphicData uri="http://schemas.openxmlformats.org/presentationml/2006/ole">
            <p:oleObj spid="_x0000_s16388" name="Equation" r:id="rId8" imgW="854836" imgH="623799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11445"/>
            <a:ext cx="8127000" cy="2446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2" kern="0" spc="-8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20" kern="0" spc="63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上单调递增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C.若点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的横坐标为</a:t>
            </a:r>
            <a:r>
              <a:rPr lang="zh-CN" altLang="en-US" sz="2592" kern="0" spc="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,则其纵坐标为-2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D.将函数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)的图象向左平移</a:t>
            </a:r>
            <a:r>
              <a:rPr lang="zh-CN" altLang="en-US" sz="2592" kern="0" spc="-4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个单位得到函数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98783" y="1919674"/>
          <a:ext cx="1162049" cy="619124"/>
        </p:xfrm>
        <a:graphic>
          <a:graphicData uri="http://schemas.openxmlformats.org/presentationml/2006/ole">
            <p:oleObj spid="_x0000_s17410" name="Equation" r:id="rId5" imgW="1169969" imgH="62552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17018" y="2559225"/>
          <a:ext cx="333375" cy="552450"/>
        </p:xfrm>
        <a:graphic>
          <a:graphicData uri="http://schemas.openxmlformats.org/presentationml/2006/ole">
            <p:oleObj spid="_x0000_s17411" name="Equation" r:id="rId6" imgW="336198" imgH="55646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02086" y="3153572"/>
          <a:ext cx="276224" cy="552449"/>
        </p:xfrm>
        <a:graphic>
          <a:graphicData uri="http://schemas.openxmlformats.org/presentationml/2006/ole">
            <p:oleObj spid="_x0000_s17412" name="Equation" r:id="rId7" imgW="278453" imgH="556907" progId="Equation.DSMT4">
              <p:embed/>
            </p:oleObj>
          </a:graphicData>
        </a:graphic>
      </p:graphicFrame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1165225" y="1176223"/>
          <a:ext cx="219075" cy="552450"/>
        </p:xfrm>
        <a:graphic>
          <a:graphicData uri="http://schemas.openxmlformats.org/presentationml/2006/ole">
            <p:oleObj spid="_x0000_s17413" name="Equation" r:id="rId8" imgW="220530" imgH="557127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1C8B4FE-099C-422F-BA11-5CE7ECC4133A}">
  <ds:schemaRefs/>
</ds:datastoreItem>
</file>

<file path=customXml/itemProps10.xml><?xml version="1.0" encoding="utf-8"?>
<ds:datastoreItem xmlns:ds="http://schemas.openxmlformats.org/officeDocument/2006/customXml" ds:itemID="{C98E15FE-5E36-471E-A376-81106E0B752D}">
  <ds:schemaRefs/>
</ds:datastoreItem>
</file>

<file path=customXml/itemProps11.xml><?xml version="1.0" encoding="utf-8"?>
<ds:datastoreItem xmlns:ds="http://schemas.openxmlformats.org/officeDocument/2006/customXml" ds:itemID="{FE006489-5548-4447-BEF5-599E4EE00EEA}">
  <ds:schemaRefs/>
</ds:datastoreItem>
</file>

<file path=customXml/itemProps12.xml><?xml version="1.0" encoding="utf-8"?>
<ds:datastoreItem xmlns:ds="http://schemas.openxmlformats.org/officeDocument/2006/customXml" ds:itemID="{558C7298-DDB0-457D-8D1F-9F3747BB3226}">
  <ds:schemaRefs/>
</ds:datastoreItem>
</file>

<file path=customXml/itemProps13.xml><?xml version="1.0" encoding="utf-8"?>
<ds:datastoreItem xmlns:ds="http://schemas.openxmlformats.org/officeDocument/2006/customXml" ds:itemID="{0C031A0B-FB54-42AE-AC87-2BD5F3D1E2E9}">
  <ds:schemaRefs/>
</ds:datastoreItem>
</file>

<file path=customXml/itemProps14.xml><?xml version="1.0" encoding="utf-8"?>
<ds:datastoreItem xmlns:ds="http://schemas.openxmlformats.org/officeDocument/2006/customXml" ds:itemID="{998DCC15-999A-4688-B7FD-0783D7D30A73}">
  <ds:schemaRefs/>
</ds:datastoreItem>
</file>

<file path=customXml/itemProps15.xml><?xml version="1.0" encoding="utf-8"?>
<ds:datastoreItem xmlns:ds="http://schemas.openxmlformats.org/officeDocument/2006/customXml" ds:itemID="{001BE0DD-9581-414B-B445-A76D519E4AC7}">
  <ds:schemaRefs/>
</ds:datastoreItem>
</file>

<file path=customXml/itemProps16.xml><?xml version="1.0" encoding="utf-8"?>
<ds:datastoreItem xmlns:ds="http://schemas.openxmlformats.org/officeDocument/2006/customXml" ds:itemID="{2E702010-1676-44B8-8024-E8EFB6B96CC1}">
  <ds:schemaRefs/>
</ds:datastoreItem>
</file>

<file path=customXml/itemProps17.xml><?xml version="1.0" encoding="utf-8"?>
<ds:datastoreItem xmlns:ds="http://schemas.openxmlformats.org/officeDocument/2006/customXml" ds:itemID="{87B4598D-7E56-4D6A-B9F3-7042DCF4C88C}">
  <ds:schemaRefs/>
</ds:datastoreItem>
</file>

<file path=customXml/itemProps18.xml><?xml version="1.0" encoding="utf-8"?>
<ds:datastoreItem xmlns:ds="http://schemas.openxmlformats.org/officeDocument/2006/customXml" ds:itemID="{195F17B9-9916-4375-B5CE-D0E3DAA522EA}">
  <ds:schemaRefs/>
</ds:datastoreItem>
</file>

<file path=customXml/itemProps19.xml><?xml version="1.0" encoding="utf-8"?>
<ds:datastoreItem xmlns:ds="http://schemas.openxmlformats.org/officeDocument/2006/customXml" ds:itemID="{BEE0CB02-C867-4E2D-AA7D-23B7BB68F6A6}">
  <ds:schemaRefs/>
</ds:datastoreItem>
</file>

<file path=customXml/itemProps2.xml><?xml version="1.0" encoding="utf-8"?>
<ds:datastoreItem xmlns:ds="http://schemas.openxmlformats.org/officeDocument/2006/customXml" ds:itemID="{9762946D-4F66-4F55-A6F6-2C9D08435FEE}">
  <ds:schemaRefs/>
</ds:datastoreItem>
</file>

<file path=customXml/itemProps20.xml><?xml version="1.0" encoding="utf-8"?>
<ds:datastoreItem xmlns:ds="http://schemas.openxmlformats.org/officeDocument/2006/customXml" ds:itemID="{D9CF0ADB-2ADD-4390-A4A0-C7ADB1AF920F}">
  <ds:schemaRefs/>
</ds:datastoreItem>
</file>

<file path=customXml/itemProps21.xml><?xml version="1.0" encoding="utf-8"?>
<ds:datastoreItem xmlns:ds="http://schemas.openxmlformats.org/officeDocument/2006/customXml" ds:itemID="{100D3808-598B-4E4F-A0FF-81E91B3530C1}">
  <ds:schemaRefs/>
</ds:datastoreItem>
</file>

<file path=customXml/itemProps22.xml><?xml version="1.0" encoding="utf-8"?>
<ds:datastoreItem xmlns:ds="http://schemas.openxmlformats.org/officeDocument/2006/customXml" ds:itemID="{981F6A8C-7857-4CB1-AAA3-D624DBFD0116}">
  <ds:schemaRefs/>
</ds:datastoreItem>
</file>

<file path=customXml/itemProps23.xml><?xml version="1.0" encoding="utf-8"?>
<ds:datastoreItem xmlns:ds="http://schemas.openxmlformats.org/officeDocument/2006/customXml" ds:itemID="{FAFEDD26-A220-4174-925B-843D73C3920B}">
  <ds:schemaRefs/>
</ds:datastoreItem>
</file>

<file path=customXml/itemProps24.xml><?xml version="1.0" encoding="utf-8"?>
<ds:datastoreItem xmlns:ds="http://schemas.openxmlformats.org/officeDocument/2006/customXml" ds:itemID="{3AE2869E-B432-4EE1-8202-3B92169F8582}">
  <ds:schemaRefs/>
</ds:datastoreItem>
</file>

<file path=customXml/itemProps25.xml><?xml version="1.0" encoding="utf-8"?>
<ds:datastoreItem xmlns:ds="http://schemas.openxmlformats.org/officeDocument/2006/customXml" ds:itemID="{C42F7A1B-2068-4B67-8E3B-73873D702D27}">
  <ds:schemaRefs/>
</ds:datastoreItem>
</file>

<file path=customXml/itemProps26.xml><?xml version="1.0" encoding="utf-8"?>
<ds:datastoreItem xmlns:ds="http://schemas.openxmlformats.org/officeDocument/2006/customXml" ds:itemID="{6A011E08-6427-4C7C-A80E-EC215350412E}">
  <ds:schemaRefs/>
</ds:datastoreItem>
</file>

<file path=customXml/itemProps27.xml><?xml version="1.0" encoding="utf-8"?>
<ds:datastoreItem xmlns:ds="http://schemas.openxmlformats.org/officeDocument/2006/customXml" ds:itemID="{9FCE5D1B-BE93-45FA-98A2-7AB716743C90}">
  <ds:schemaRefs/>
</ds:datastoreItem>
</file>

<file path=customXml/itemProps28.xml><?xml version="1.0" encoding="utf-8"?>
<ds:datastoreItem xmlns:ds="http://schemas.openxmlformats.org/officeDocument/2006/customXml" ds:itemID="{B93FCA13-E12E-4CE0-BB1E-3792F3D40A98}">
  <ds:schemaRefs/>
</ds:datastoreItem>
</file>

<file path=customXml/itemProps3.xml><?xml version="1.0" encoding="utf-8"?>
<ds:datastoreItem xmlns:ds="http://schemas.openxmlformats.org/officeDocument/2006/customXml" ds:itemID="{C77B9748-42BF-4692-BA0F-1B7C5A88961D}">
  <ds:schemaRefs/>
</ds:datastoreItem>
</file>

<file path=customXml/itemProps4.xml><?xml version="1.0" encoding="utf-8"?>
<ds:datastoreItem xmlns:ds="http://schemas.openxmlformats.org/officeDocument/2006/customXml" ds:itemID="{C6D66A5D-9306-4069-AECA-6D0D6F4BF14F}">
  <ds:schemaRefs/>
</ds:datastoreItem>
</file>

<file path=customXml/itemProps5.xml><?xml version="1.0" encoding="utf-8"?>
<ds:datastoreItem xmlns:ds="http://schemas.openxmlformats.org/officeDocument/2006/customXml" ds:itemID="{1C8D74D1-9E19-4765-9A8A-D89B7E13F2E2}">
  <ds:schemaRefs/>
</ds:datastoreItem>
</file>

<file path=customXml/itemProps6.xml><?xml version="1.0" encoding="utf-8"?>
<ds:datastoreItem xmlns:ds="http://schemas.openxmlformats.org/officeDocument/2006/customXml" ds:itemID="{4CE954FC-2C0A-41D7-955C-C0F53DDBA136}">
  <ds:schemaRefs/>
</ds:datastoreItem>
</file>

<file path=customXml/itemProps7.xml><?xml version="1.0" encoding="utf-8"?>
<ds:datastoreItem xmlns:ds="http://schemas.openxmlformats.org/officeDocument/2006/customXml" ds:itemID="{894EF1C4-1BB8-4329-9725-8E9B572A35FC}">
  <ds:schemaRefs/>
</ds:datastoreItem>
</file>

<file path=customXml/itemProps8.xml><?xml version="1.0" encoding="utf-8"?>
<ds:datastoreItem xmlns:ds="http://schemas.openxmlformats.org/officeDocument/2006/customXml" ds:itemID="{33DD6720-57F3-4C50-A143-6D3E71833A2E}">
  <ds:schemaRefs/>
</ds:datastoreItem>
</file>

<file path=customXml/itemProps9.xml><?xml version="1.0" encoding="utf-8"?>
<ds:datastoreItem xmlns:ds="http://schemas.openxmlformats.org/officeDocument/2006/customXml" ds:itemID="{43BA7AE0-D8BA-4042-B170-628328F79AB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25</TotalTime>
  <Words>216</Words>
  <Application>Microsoft Office PowerPoint</Application>
  <PresentationFormat>自定义</PresentationFormat>
  <Paragraphs>164</Paragraphs>
  <Slides>30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2019-11-14T10:34:28Z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