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95" r:id="rId2"/>
    <p:sldId id="265" r:id="rId3"/>
    <p:sldId id="375" r:id="rId4"/>
    <p:sldId id="376" r:id="rId5"/>
    <p:sldId id="381" r:id="rId6"/>
    <p:sldId id="266" r:id="rId7"/>
    <p:sldId id="377" r:id="rId8"/>
    <p:sldId id="378" r:id="rId9"/>
    <p:sldId id="379" r:id="rId10"/>
    <p:sldId id="360" r:id="rId11"/>
    <p:sldId id="382" r:id="rId12"/>
    <p:sldId id="383" r:id="rId13"/>
    <p:sldId id="384" r:id="rId14"/>
    <p:sldId id="385" r:id="rId15"/>
    <p:sldId id="361" r:id="rId16"/>
    <p:sldId id="386" r:id="rId17"/>
    <p:sldId id="387" r:id="rId18"/>
    <p:sldId id="388" r:id="rId19"/>
    <p:sldId id="389" r:id="rId20"/>
    <p:sldId id="371" r:id="rId21"/>
    <p:sldId id="390" r:id="rId22"/>
    <p:sldId id="391" r:id="rId23"/>
    <p:sldId id="373" r:id="rId24"/>
    <p:sldId id="392" r:id="rId25"/>
    <p:sldId id="393" r:id="rId26"/>
    <p:sldId id="394" r:id="rId27"/>
    <p:sldId id="395" r:id="rId28"/>
    <p:sldId id="374" r:id="rId29"/>
    <p:sldId id="396" r:id="rId30"/>
    <p:sldId id="397" r:id="rId31"/>
    <p:sldId id="398" r:id="rId32"/>
    <p:sldId id="399" r:id="rId33"/>
    <p:sldId id="270" r:id="rId34"/>
    <p:sldId id="271" r:id="rId35"/>
    <p:sldId id="290" r:id="rId36"/>
    <p:sldId id="291" r:id="rId37"/>
    <p:sldId id="297" r:id="rId38"/>
    <p:sldId id="400" r:id="rId39"/>
    <p:sldId id="401" r:id="rId40"/>
    <p:sldId id="319" r:id="rId41"/>
    <p:sldId id="362" r:id="rId42"/>
    <p:sldId id="363" r:id="rId43"/>
    <p:sldId id="364" r:id="rId44"/>
    <p:sldId id="402" r:id="rId4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4F81BD"/>
    <a:srgbClr val="C0C0C0"/>
    <a:srgbClr val="333333"/>
    <a:srgbClr val="5F5F5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54" autoAdjust="0"/>
    <p:restoredTop sz="94660"/>
  </p:normalViewPr>
  <p:slideViewPr>
    <p:cSldViewPr>
      <p:cViewPr varScale="1">
        <p:scale>
          <a:sx n="90" d="100"/>
          <a:sy n="90" d="100"/>
        </p:scale>
        <p:origin x="-1344" y="-96"/>
      </p:cViewPr>
      <p:guideLst>
        <p:guide orient="horz" pos="2160"/>
        <p:guide pos="36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0A0347A9-2D69-4B33-BA44-8E194216BA48}" type="datetimeFigureOut">
              <a:rPr lang="zh-CN" altLang="en-US"/>
              <a:pPr>
                <a:defRPr/>
              </a:pPr>
              <a:t>2017-6-16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22A91FDD-F7C4-44B0-B287-9346597D00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3.xml"/><Relationship Id="rId4" Type="http://schemas.openxmlformats.org/officeDocument/2006/relationships/slide" Target="../slides/slide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3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3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/>
          <p:nvPr userDrawn="1"/>
        </p:nvSpPr>
        <p:spPr>
          <a:xfrm>
            <a:off x="0" y="-3429000"/>
            <a:ext cx="9144000" cy="7204075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7"/>
          <p:cNvSpPr/>
          <p:nvPr userDrawn="1"/>
        </p:nvSpPr>
        <p:spPr>
          <a:xfrm rot="16200000">
            <a:off x="4064000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9"/>
          <p:cNvSpPr/>
          <p:nvPr userDrawn="1"/>
        </p:nvSpPr>
        <p:spPr>
          <a:xfrm rot="16200000">
            <a:off x="4098131" y="-5114131"/>
            <a:ext cx="947737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10"/>
          <p:cNvSpPr/>
          <p:nvPr userDrawn="1"/>
        </p:nvSpPr>
        <p:spPr>
          <a:xfrm rot="16200000">
            <a:off x="4156869" y="-5172869"/>
            <a:ext cx="830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11"/>
          <p:cNvSpPr/>
          <p:nvPr userDrawn="1"/>
        </p:nvSpPr>
        <p:spPr>
          <a:xfrm rot="16200000">
            <a:off x="4283869" y="-5299869"/>
            <a:ext cx="576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12"/>
          <p:cNvSpPr/>
          <p:nvPr userDrawn="1"/>
        </p:nvSpPr>
        <p:spPr>
          <a:xfrm rot="16200000">
            <a:off x="4064000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14"/>
          <p:cNvSpPr/>
          <p:nvPr userDrawn="1"/>
        </p:nvSpPr>
        <p:spPr>
          <a:xfrm rot="16200000">
            <a:off x="4098131" y="-5114131"/>
            <a:ext cx="947737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5"/>
          <p:cNvSpPr/>
          <p:nvPr userDrawn="1"/>
        </p:nvSpPr>
        <p:spPr>
          <a:xfrm rot="16200000">
            <a:off x="4156869" y="-5172869"/>
            <a:ext cx="830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6"/>
          <p:cNvSpPr/>
          <p:nvPr userDrawn="1"/>
        </p:nvSpPr>
        <p:spPr>
          <a:xfrm rot="16200000">
            <a:off x="4283869" y="-5299869"/>
            <a:ext cx="576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3" name="图片 17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27088" y="908050"/>
            <a:ext cx="165735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8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454275" y="1989138"/>
            <a:ext cx="4235450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20"/>
          <p:cNvSpPr txBox="1">
            <a:spLocks noChangeArrowheads="1"/>
          </p:cNvSpPr>
          <p:nvPr userDrawn="1"/>
        </p:nvSpPr>
        <p:spPr bwMode="auto">
          <a:xfrm>
            <a:off x="2171700" y="3898900"/>
            <a:ext cx="4800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/>
      <p:bldP spid="15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3"/>
          <p:cNvSpPr/>
          <p:nvPr userDrawn="1"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FBF2FFAE-CCB0-453C-950F-11BA114B9152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15875"/>
            <a:ext cx="9144000" cy="793750"/>
            <a:chOff x="2" y="-13263"/>
            <a:chExt cx="9143998" cy="660964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8128" y="-4248170"/>
              <a:ext cx="647745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868966" y="323829"/>
              <a:ext cx="64774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18340" y="323829"/>
              <a:ext cx="64774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1"/>
            <p:cNvCxnSpPr/>
            <p:nvPr userDrawn="1"/>
          </p:nvCxnSpPr>
          <p:spPr>
            <a:xfrm rot="16200000">
              <a:off x="8569302" y="323829"/>
              <a:ext cx="64774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2"/>
            <p:cNvCxnSpPr/>
            <p:nvPr userDrawn="1"/>
          </p:nvCxnSpPr>
          <p:spPr>
            <a:xfrm rot="16200000">
              <a:off x="4518003" y="310610"/>
              <a:ext cx="64774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23"/>
            <p:cNvCxnSpPr/>
            <p:nvPr userDrawn="1"/>
          </p:nvCxnSpPr>
          <p:spPr>
            <a:xfrm rot="16200000">
              <a:off x="3168628" y="321185"/>
              <a:ext cx="64774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EC54BB50-12C7-4DBA-893C-B08D6AC317BB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1" name="标题占位符 1"/>
          <p:cNvSpPr txBox="1">
            <a:spLocks/>
          </p:cNvSpPr>
          <p:nvPr userDrawn="1"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本章整合</a:t>
            </a:r>
            <a:endParaRPr sz="1600" dirty="0"/>
          </a:p>
        </p:txBody>
      </p:sp>
      <p:sp>
        <p:nvSpPr>
          <p:cNvPr id="12" name="TextBox 24">
            <a:hlinkClick r:id="rId3" action="ppaction://hlinksldjump"/>
          </p:cNvPr>
          <p:cNvSpPr txBox="1"/>
          <p:nvPr userDrawn="1"/>
        </p:nvSpPr>
        <p:spPr>
          <a:xfrm>
            <a:off x="5072063" y="254000"/>
            <a:ext cx="903287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知识建构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TextBox 27">
            <a:hlinkClick r:id="rId3" action="ppaction://hlinksldjump"/>
          </p:cNvPr>
          <p:cNvSpPr txBox="1"/>
          <p:nvPr userDrawn="1"/>
        </p:nvSpPr>
        <p:spPr>
          <a:xfrm>
            <a:off x="6391275" y="263525"/>
            <a:ext cx="903288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综合应用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0">
            <a:hlinkClick r:id="rId4" action="ppaction://hlinksldjump"/>
          </p:cNvPr>
          <p:cNvSpPr txBox="1"/>
          <p:nvPr userDrawn="1"/>
        </p:nvSpPr>
        <p:spPr>
          <a:xfrm>
            <a:off x="7734300" y="263525"/>
            <a:ext cx="903288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真题放送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15875"/>
            <a:ext cx="9144000" cy="793750"/>
            <a:chOff x="2" y="-13263"/>
            <a:chExt cx="9143998" cy="660964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8128" y="-4248170"/>
              <a:ext cx="647745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868966" y="323829"/>
              <a:ext cx="64774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18340" y="323829"/>
              <a:ext cx="64774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1"/>
            <p:cNvCxnSpPr/>
            <p:nvPr userDrawn="1"/>
          </p:nvCxnSpPr>
          <p:spPr>
            <a:xfrm rot="16200000">
              <a:off x="8569302" y="323829"/>
              <a:ext cx="64774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2"/>
            <p:cNvCxnSpPr/>
            <p:nvPr userDrawn="1"/>
          </p:nvCxnSpPr>
          <p:spPr>
            <a:xfrm rot="16200000">
              <a:off x="4518003" y="310610"/>
              <a:ext cx="64774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23"/>
            <p:cNvCxnSpPr/>
            <p:nvPr userDrawn="1"/>
          </p:nvCxnSpPr>
          <p:spPr>
            <a:xfrm rot="16200000">
              <a:off x="3168628" y="321185"/>
              <a:ext cx="64774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9542DD96-377D-4C51-AE15-5ADF7B561395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1" name="标题占位符 1"/>
          <p:cNvSpPr txBox="1">
            <a:spLocks/>
          </p:cNvSpPr>
          <p:nvPr userDrawn="1"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本章整合</a:t>
            </a:r>
            <a:endParaRPr sz="1600" dirty="0"/>
          </a:p>
        </p:txBody>
      </p:sp>
      <p:grpSp>
        <p:nvGrpSpPr>
          <p:cNvPr id="12" name="组合 1"/>
          <p:cNvGrpSpPr>
            <a:grpSpLocks/>
          </p:cNvGrpSpPr>
          <p:nvPr userDrawn="1"/>
        </p:nvGrpSpPr>
        <p:grpSpPr bwMode="auto">
          <a:xfrm>
            <a:off x="4851400" y="-26988"/>
            <a:ext cx="1443038" cy="879476"/>
            <a:chOff x="4852164" y="-27384"/>
            <a:chExt cx="1443037" cy="880109"/>
          </a:xfrm>
        </p:grpSpPr>
        <p:pic>
          <p:nvPicPr>
            <p:cNvPr id="13" name="图片 6"/>
            <p:cNvPicPr>
              <a:picLocks noChangeAspect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852164" y="-27384"/>
              <a:ext cx="1443037" cy="880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TextBox 14">
              <a:hlinkClick r:id="rId4" action="ppaction://hlinksldjump"/>
            </p:cNvPr>
            <p:cNvSpPr txBox="1"/>
            <p:nvPr userDrawn="1"/>
          </p:nvSpPr>
          <p:spPr>
            <a:xfrm>
              <a:off x="5072827" y="253806"/>
              <a:ext cx="901699" cy="3081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知识建构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15" name="TextBox 15">
            <a:hlinkClick r:id="rId4" action="ppaction://hlinksldjump"/>
          </p:cNvPr>
          <p:cNvSpPr txBox="1"/>
          <p:nvPr userDrawn="1"/>
        </p:nvSpPr>
        <p:spPr>
          <a:xfrm>
            <a:off x="6391275" y="263525"/>
            <a:ext cx="903288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综合应用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TextBox 16">
            <a:hlinkClick r:id="rId5" action="ppaction://hlinksldjump"/>
          </p:cNvPr>
          <p:cNvSpPr txBox="1"/>
          <p:nvPr userDrawn="1"/>
        </p:nvSpPr>
        <p:spPr>
          <a:xfrm>
            <a:off x="7734300" y="263525"/>
            <a:ext cx="903288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真题放送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15875"/>
            <a:ext cx="9144000" cy="793750"/>
            <a:chOff x="2" y="-13263"/>
            <a:chExt cx="9143998" cy="660964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8128" y="-4248170"/>
              <a:ext cx="647745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868966" y="323829"/>
              <a:ext cx="64774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18340" y="323829"/>
              <a:ext cx="64774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1"/>
            <p:cNvCxnSpPr/>
            <p:nvPr userDrawn="1"/>
          </p:nvCxnSpPr>
          <p:spPr>
            <a:xfrm rot="16200000">
              <a:off x="8569302" y="323829"/>
              <a:ext cx="64774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2"/>
            <p:cNvCxnSpPr/>
            <p:nvPr userDrawn="1"/>
          </p:nvCxnSpPr>
          <p:spPr>
            <a:xfrm rot="16200000">
              <a:off x="4518003" y="310610"/>
              <a:ext cx="64774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23"/>
            <p:cNvCxnSpPr/>
            <p:nvPr userDrawn="1"/>
          </p:nvCxnSpPr>
          <p:spPr>
            <a:xfrm rot="16200000">
              <a:off x="3168628" y="321185"/>
              <a:ext cx="64774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6C941ED9-96EC-4DE5-8341-D734BDB108DD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1" name="标题占位符 1"/>
          <p:cNvSpPr txBox="1">
            <a:spLocks/>
          </p:cNvSpPr>
          <p:nvPr userDrawn="1"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本章整合</a:t>
            </a:r>
            <a:endParaRPr sz="1600" dirty="0"/>
          </a:p>
        </p:txBody>
      </p:sp>
      <p:sp>
        <p:nvSpPr>
          <p:cNvPr id="12" name="TextBox 15">
            <a:hlinkClick r:id="rId3" action="ppaction://hlinksldjump"/>
          </p:cNvPr>
          <p:cNvSpPr txBox="1"/>
          <p:nvPr userDrawn="1"/>
        </p:nvSpPr>
        <p:spPr>
          <a:xfrm>
            <a:off x="5072063" y="254000"/>
            <a:ext cx="903287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知识建构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13" name="组合 1"/>
          <p:cNvGrpSpPr>
            <a:grpSpLocks/>
          </p:cNvGrpSpPr>
          <p:nvPr userDrawn="1"/>
        </p:nvGrpSpPr>
        <p:grpSpPr bwMode="auto">
          <a:xfrm>
            <a:off x="6197600" y="-26988"/>
            <a:ext cx="1443038" cy="879476"/>
            <a:chOff x="6197901" y="-27384"/>
            <a:chExt cx="1443037" cy="880109"/>
          </a:xfrm>
        </p:grpSpPr>
        <p:pic>
          <p:nvPicPr>
            <p:cNvPr id="14" name="图片 7"/>
            <p:cNvPicPr>
              <a:picLocks noChangeAspect="1"/>
            </p:cNvPicPr>
            <p:nvPr userDrawn="1"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197901" y="-27384"/>
              <a:ext cx="1443037" cy="880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TextBox 16">
              <a:hlinkClick r:id="rId3" action="ppaction://hlinksldjump"/>
            </p:cNvPr>
            <p:cNvSpPr txBox="1"/>
            <p:nvPr userDrawn="1"/>
          </p:nvSpPr>
          <p:spPr>
            <a:xfrm>
              <a:off x="6391576" y="263338"/>
              <a:ext cx="901699" cy="3081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综合应用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16" name="TextBox 17">
            <a:hlinkClick r:id="rId5" action="ppaction://hlinksldjump"/>
          </p:cNvPr>
          <p:cNvSpPr txBox="1"/>
          <p:nvPr userDrawn="1"/>
        </p:nvSpPr>
        <p:spPr>
          <a:xfrm>
            <a:off x="7734300" y="263525"/>
            <a:ext cx="903288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真题放送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15875"/>
            <a:ext cx="9144000" cy="793750"/>
            <a:chOff x="2" y="-13263"/>
            <a:chExt cx="9143998" cy="660964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8128" y="-4248170"/>
              <a:ext cx="647745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868966" y="323829"/>
              <a:ext cx="64774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18340" y="323829"/>
              <a:ext cx="64774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1"/>
            <p:cNvCxnSpPr/>
            <p:nvPr userDrawn="1"/>
          </p:nvCxnSpPr>
          <p:spPr>
            <a:xfrm rot="16200000">
              <a:off x="8569302" y="323829"/>
              <a:ext cx="64774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2"/>
            <p:cNvCxnSpPr/>
            <p:nvPr userDrawn="1"/>
          </p:nvCxnSpPr>
          <p:spPr>
            <a:xfrm rot="16200000">
              <a:off x="4518003" y="310610"/>
              <a:ext cx="64774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23"/>
            <p:cNvCxnSpPr/>
            <p:nvPr userDrawn="1"/>
          </p:nvCxnSpPr>
          <p:spPr>
            <a:xfrm rot="16200000">
              <a:off x="3168628" y="321185"/>
              <a:ext cx="64774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3FF2DEF1-A214-4722-A8A9-3278A6AC45E6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1" name="标题占位符 1"/>
          <p:cNvSpPr txBox="1">
            <a:spLocks/>
          </p:cNvSpPr>
          <p:nvPr userDrawn="1"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本章整合</a:t>
            </a:r>
            <a:endParaRPr sz="1600" dirty="0"/>
          </a:p>
        </p:txBody>
      </p:sp>
      <p:sp>
        <p:nvSpPr>
          <p:cNvPr id="12" name="TextBox 14">
            <a:hlinkClick r:id="rId3" action="ppaction://hlinksldjump"/>
          </p:cNvPr>
          <p:cNvSpPr txBox="1"/>
          <p:nvPr userDrawn="1"/>
        </p:nvSpPr>
        <p:spPr>
          <a:xfrm>
            <a:off x="5072063" y="254000"/>
            <a:ext cx="903287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知识建构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TextBox 18">
            <a:hlinkClick r:id="rId3" action="ppaction://hlinksldjump"/>
          </p:cNvPr>
          <p:cNvSpPr txBox="1"/>
          <p:nvPr userDrawn="1"/>
        </p:nvSpPr>
        <p:spPr>
          <a:xfrm>
            <a:off x="6391275" y="263525"/>
            <a:ext cx="903288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综合应用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14" name="组合 1"/>
          <p:cNvGrpSpPr>
            <a:grpSpLocks/>
          </p:cNvGrpSpPr>
          <p:nvPr userDrawn="1"/>
        </p:nvGrpSpPr>
        <p:grpSpPr bwMode="auto">
          <a:xfrm>
            <a:off x="7543800" y="-26988"/>
            <a:ext cx="1443038" cy="879476"/>
            <a:chOff x="7543337" y="-27384"/>
            <a:chExt cx="1443037" cy="880109"/>
          </a:xfrm>
        </p:grpSpPr>
        <p:pic>
          <p:nvPicPr>
            <p:cNvPr id="15" name="图片 9"/>
            <p:cNvPicPr>
              <a:picLocks noChangeAspect="1"/>
            </p:cNvPicPr>
            <p:nvPr userDrawn="1"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543337" y="-27384"/>
              <a:ext cx="1443037" cy="880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TextBox 19">
              <a:hlinkClick r:id="rId5" action="ppaction://hlinksldjump"/>
            </p:cNvPr>
            <p:cNvSpPr txBox="1"/>
            <p:nvPr userDrawn="1"/>
          </p:nvSpPr>
          <p:spPr>
            <a:xfrm>
              <a:off x="7735425" y="263338"/>
              <a:ext cx="901699" cy="3081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真题放送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3"/>
          <p:cNvSpPr/>
          <p:nvPr userDrawn="1"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7AD4EC3B-2975-44F3-8AD3-85F3055985B8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4" name="矩形 1"/>
          <p:cNvSpPr/>
          <p:nvPr userDrawn="1"/>
        </p:nvSpPr>
        <p:spPr>
          <a:xfrm>
            <a:off x="0" y="2420938"/>
            <a:ext cx="9144000" cy="1512887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0" y="-15875"/>
            <a:ext cx="9144000" cy="793750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28" y="-4248170"/>
              <a:ext cx="647745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966" y="323829"/>
              <a:ext cx="64774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40" y="323829"/>
              <a:ext cx="64774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9302" y="323829"/>
              <a:ext cx="64774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03" y="310610"/>
              <a:ext cx="64774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8628" y="321185"/>
              <a:ext cx="64774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7A5BB81D-1A7E-4192-9296-9597486705CE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1" name="标题占位符 1"/>
          <p:cNvSpPr txBox="1">
            <a:spLocks/>
          </p:cNvSpPr>
          <p:nvPr userDrawn="1"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本章整合</a:t>
            </a:r>
            <a:endParaRPr sz="16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56" r:id="rId7"/>
    <p:sldLayoutId id="2147483663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lang="zh-CN" altLang="zh-CN" sz="900" kern="1200">
          <a:solidFill>
            <a:schemeClr val="tx1"/>
          </a:solidFill>
          <a:latin typeface="黑体" panose="02010600030101010101" pitchFamily="2" charset="-122"/>
          <a:ea typeface="黑体" panose="02010600030101010101" pitchFamily="2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6.xml"/><Relationship Id="rId7" Type="http://schemas.openxmlformats.org/officeDocument/2006/relationships/slide" Target="slide2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0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2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10" Type="http://schemas.openxmlformats.org/officeDocument/2006/relationships/package" Target="../embeddings/Microsoft_Word___88.docx"/><Relationship Id="rId4" Type="http://schemas.openxmlformats.org/officeDocument/2006/relationships/slide" Target="slide6.xml"/><Relationship Id="rId9" Type="http://schemas.openxmlformats.org/officeDocument/2006/relationships/slide" Target="slide2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2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10" Type="http://schemas.openxmlformats.org/officeDocument/2006/relationships/package" Target="../embeddings/Microsoft_Word___99.docx"/><Relationship Id="rId4" Type="http://schemas.openxmlformats.org/officeDocument/2006/relationships/slide" Target="slide6.xml"/><Relationship Id="rId9" Type="http://schemas.openxmlformats.org/officeDocument/2006/relationships/slide" Target="slide2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2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10" Type="http://schemas.openxmlformats.org/officeDocument/2006/relationships/package" Target="../embeddings/Microsoft_Word___1010.docx"/><Relationship Id="rId4" Type="http://schemas.openxmlformats.org/officeDocument/2006/relationships/slide" Target="slide6.xml"/><Relationship Id="rId9" Type="http://schemas.openxmlformats.org/officeDocument/2006/relationships/slide" Target="slide2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2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10" Type="http://schemas.openxmlformats.org/officeDocument/2006/relationships/package" Target="../embeddings/Microsoft_Word___1111.docx"/><Relationship Id="rId4" Type="http://schemas.openxmlformats.org/officeDocument/2006/relationships/slide" Target="slide6.xml"/><Relationship Id="rId9" Type="http://schemas.openxmlformats.org/officeDocument/2006/relationships/slide" Target="slide2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6.xml"/><Relationship Id="rId7" Type="http://schemas.openxmlformats.org/officeDocument/2006/relationships/slide" Target="slide2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0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2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10" Type="http://schemas.openxmlformats.org/officeDocument/2006/relationships/package" Target="../embeddings/Microsoft_Word___1212.docx"/><Relationship Id="rId4" Type="http://schemas.openxmlformats.org/officeDocument/2006/relationships/slide" Target="slide6.xml"/><Relationship Id="rId9" Type="http://schemas.openxmlformats.org/officeDocument/2006/relationships/slide" Target="slide2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2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10" Type="http://schemas.openxmlformats.org/officeDocument/2006/relationships/package" Target="../embeddings/Microsoft_Word___1313.docx"/><Relationship Id="rId4" Type="http://schemas.openxmlformats.org/officeDocument/2006/relationships/slide" Target="slide6.xml"/><Relationship Id="rId9" Type="http://schemas.openxmlformats.org/officeDocument/2006/relationships/slide" Target="slide2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2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10" Type="http://schemas.openxmlformats.org/officeDocument/2006/relationships/package" Target="../embeddings/Microsoft_Word___1414.docx"/><Relationship Id="rId4" Type="http://schemas.openxmlformats.org/officeDocument/2006/relationships/slide" Target="slide6.xml"/><Relationship Id="rId9" Type="http://schemas.openxmlformats.org/officeDocument/2006/relationships/slide" Target="slide2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2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10" Type="http://schemas.openxmlformats.org/officeDocument/2006/relationships/package" Target="../embeddings/Microsoft_Word___1515.docx"/><Relationship Id="rId4" Type="http://schemas.openxmlformats.org/officeDocument/2006/relationships/slide" Target="slide6.xml"/><Relationship Id="rId9" Type="http://schemas.openxmlformats.org/officeDocument/2006/relationships/slide" Target="slide2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6.xml"/><Relationship Id="rId7" Type="http://schemas.openxmlformats.org/officeDocument/2006/relationships/slide" Target="slide2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0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6.xml"/><Relationship Id="rId7" Type="http://schemas.openxmlformats.org/officeDocument/2006/relationships/slide" Target="slide2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0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2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6.v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10" Type="http://schemas.openxmlformats.org/officeDocument/2006/relationships/package" Target="../embeddings/Microsoft_Word___1616.docx"/><Relationship Id="rId4" Type="http://schemas.openxmlformats.org/officeDocument/2006/relationships/slide" Target="slide6.xml"/><Relationship Id="rId9" Type="http://schemas.openxmlformats.org/officeDocument/2006/relationships/slide" Target="slide2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2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7.v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10" Type="http://schemas.openxmlformats.org/officeDocument/2006/relationships/package" Target="../embeddings/Microsoft_Word___1717.docx"/><Relationship Id="rId4" Type="http://schemas.openxmlformats.org/officeDocument/2006/relationships/slide" Target="slide6.xml"/><Relationship Id="rId9" Type="http://schemas.openxmlformats.org/officeDocument/2006/relationships/slide" Target="slide2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6.xml"/><Relationship Id="rId7" Type="http://schemas.openxmlformats.org/officeDocument/2006/relationships/slide" Target="slide2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0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2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8.vml"/><Relationship Id="rId6" Type="http://schemas.openxmlformats.org/officeDocument/2006/relationships/slide" Target="slide15.xml"/><Relationship Id="rId11" Type="http://schemas.openxmlformats.org/officeDocument/2006/relationships/image" Target="../media/image24.jpeg"/><Relationship Id="rId5" Type="http://schemas.openxmlformats.org/officeDocument/2006/relationships/slide" Target="slide10.xml"/><Relationship Id="rId10" Type="http://schemas.openxmlformats.org/officeDocument/2006/relationships/package" Target="../embeddings/Microsoft_Word___1818.docx"/><Relationship Id="rId4" Type="http://schemas.openxmlformats.org/officeDocument/2006/relationships/slide" Target="slide6.xml"/><Relationship Id="rId9" Type="http://schemas.openxmlformats.org/officeDocument/2006/relationships/slide" Target="slide28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6.xml"/><Relationship Id="rId7" Type="http://schemas.openxmlformats.org/officeDocument/2006/relationships/slide" Target="slide2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0.xml"/><Relationship Id="rId5" Type="http://schemas.openxmlformats.org/officeDocument/2006/relationships/slide" Target="slide15.xml"/><Relationship Id="rId4" Type="http://schemas.openxmlformats.org/officeDocument/2006/relationships/slide" Target="slide10.xml"/><Relationship Id="rId9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2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9.v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10" Type="http://schemas.openxmlformats.org/officeDocument/2006/relationships/package" Target="../embeddings/Microsoft_Word___1919.docx"/><Relationship Id="rId4" Type="http://schemas.openxmlformats.org/officeDocument/2006/relationships/slide" Target="slide6.xml"/><Relationship Id="rId9" Type="http://schemas.openxmlformats.org/officeDocument/2006/relationships/slide" Target="slide28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2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0.v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10" Type="http://schemas.openxmlformats.org/officeDocument/2006/relationships/package" Target="../embeddings/Microsoft_Word___2020.docx"/><Relationship Id="rId4" Type="http://schemas.openxmlformats.org/officeDocument/2006/relationships/slide" Target="slide6.xml"/><Relationship Id="rId9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6.xml"/><Relationship Id="rId7" Type="http://schemas.openxmlformats.org/officeDocument/2006/relationships/slide" Target="slide2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0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2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1.v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10" Type="http://schemas.openxmlformats.org/officeDocument/2006/relationships/package" Target="../embeddings/Microsoft_Word___2121.docx"/><Relationship Id="rId4" Type="http://schemas.openxmlformats.org/officeDocument/2006/relationships/slide" Target="slide6.xml"/><Relationship Id="rId9" Type="http://schemas.openxmlformats.org/officeDocument/2006/relationships/slide" Target="slide2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2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10" Type="http://schemas.openxmlformats.org/officeDocument/2006/relationships/package" Target="../embeddings/Microsoft_Word___11.docx"/><Relationship Id="rId4" Type="http://schemas.openxmlformats.org/officeDocument/2006/relationships/slide" Target="slide6.xml"/><Relationship Id="rId9" Type="http://schemas.openxmlformats.org/officeDocument/2006/relationships/slide" Target="slide28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2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2.v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10" Type="http://schemas.openxmlformats.org/officeDocument/2006/relationships/package" Target="../embeddings/Microsoft_Word___2222.docx"/><Relationship Id="rId4" Type="http://schemas.openxmlformats.org/officeDocument/2006/relationships/slide" Target="slide6.xml"/><Relationship Id="rId9" Type="http://schemas.openxmlformats.org/officeDocument/2006/relationships/slide" Target="slide28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2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3.v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10" Type="http://schemas.openxmlformats.org/officeDocument/2006/relationships/package" Target="../embeddings/Microsoft_Word___2323.docx"/><Relationship Id="rId4" Type="http://schemas.openxmlformats.org/officeDocument/2006/relationships/slide" Target="slide6.xml"/><Relationship Id="rId9" Type="http://schemas.openxmlformats.org/officeDocument/2006/relationships/slide" Target="slide28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2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4.v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10" Type="http://schemas.openxmlformats.org/officeDocument/2006/relationships/package" Target="../embeddings/Microsoft_Word___2424.docx"/><Relationship Id="rId4" Type="http://schemas.openxmlformats.org/officeDocument/2006/relationships/slide" Target="slide6.xml"/><Relationship Id="rId9" Type="http://schemas.openxmlformats.org/officeDocument/2006/relationships/slide" Target="slide28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41.xml"/><Relationship Id="rId3" Type="http://schemas.openxmlformats.org/officeDocument/2006/relationships/slide" Target="slide35.xml"/><Relationship Id="rId7" Type="http://schemas.openxmlformats.org/officeDocument/2006/relationships/slide" Target="slide40.xml"/><Relationship Id="rId2" Type="http://schemas.openxmlformats.org/officeDocument/2006/relationships/slide" Target="slide34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7.xml"/><Relationship Id="rId5" Type="http://schemas.openxmlformats.org/officeDocument/2006/relationships/slide" Target="slide33.xml"/><Relationship Id="rId10" Type="http://schemas.openxmlformats.org/officeDocument/2006/relationships/slide" Target="slide43.xml"/><Relationship Id="rId4" Type="http://schemas.openxmlformats.org/officeDocument/2006/relationships/slide" Target="slide36.xml"/><Relationship Id="rId9" Type="http://schemas.openxmlformats.org/officeDocument/2006/relationships/slide" Target="slide4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40.xml"/><Relationship Id="rId3" Type="http://schemas.openxmlformats.org/officeDocument/2006/relationships/slide" Target="slide34.xml"/><Relationship Id="rId7" Type="http://schemas.openxmlformats.org/officeDocument/2006/relationships/slide" Target="slide37.xml"/><Relationship Id="rId12" Type="http://schemas.openxmlformats.org/officeDocument/2006/relationships/package" Target="../embeddings/Microsoft_Word___252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5.vml"/><Relationship Id="rId6" Type="http://schemas.openxmlformats.org/officeDocument/2006/relationships/slide" Target="slide33.xml"/><Relationship Id="rId11" Type="http://schemas.openxmlformats.org/officeDocument/2006/relationships/slide" Target="slide43.xml"/><Relationship Id="rId5" Type="http://schemas.openxmlformats.org/officeDocument/2006/relationships/slide" Target="slide36.xml"/><Relationship Id="rId10" Type="http://schemas.openxmlformats.org/officeDocument/2006/relationships/slide" Target="slide42.xml"/><Relationship Id="rId4" Type="http://schemas.openxmlformats.org/officeDocument/2006/relationships/slide" Target="slide35.xml"/><Relationship Id="rId9" Type="http://schemas.openxmlformats.org/officeDocument/2006/relationships/slide" Target="slide41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40.xml"/><Relationship Id="rId3" Type="http://schemas.openxmlformats.org/officeDocument/2006/relationships/slide" Target="slide34.xml"/><Relationship Id="rId7" Type="http://schemas.openxmlformats.org/officeDocument/2006/relationships/slide" Target="slide37.xml"/><Relationship Id="rId12" Type="http://schemas.openxmlformats.org/officeDocument/2006/relationships/package" Target="../embeddings/Microsoft_Word___2626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6.vml"/><Relationship Id="rId6" Type="http://schemas.openxmlformats.org/officeDocument/2006/relationships/slide" Target="slide33.xml"/><Relationship Id="rId11" Type="http://schemas.openxmlformats.org/officeDocument/2006/relationships/slide" Target="slide43.xml"/><Relationship Id="rId5" Type="http://schemas.openxmlformats.org/officeDocument/2006/relationships/slide" Target="slide36.xml"/><Relationship Id="rId10" Type="http://schemas.openxmlformats.org/officeDocument/2006/relationships/slide" Target="slide42.xml"/><Relationship Id="rId4" Type="http://schemas.openxmlformats.org/officeDocument/2006/relationships/slide" Target="slide35.xml"/><Relationship Id="rId9" Type="http://schemas.openxmlformats.org/officeDocument/2006/relationships/slide" Target="slide41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" Target="slide40.xml"/><Relationship Id="rId3" Type="http://schemas.openxmlformats.org/officeDocument/2006/relationships/slide" Target="slide34.xml"/><Relationship Id="rId7" Type="http://schemas.openxmlformats.org/officeDocument/2006/relationships/slide" Target="slide37.xml"/><Relationship Id="rId12" Type="http://schemas.openxmlformats.org/officeDocument/2006/relationships/package" Target="../embeddings/Microsoft_Word___2727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7.vml"/><Relationship Id="rId6" Type="http://schemas.openxmlformats.org/officeDocument/2006/relationships/slide" Target="slide33.xml"/><Relationship Id="rId11" Type="http://schemas.openxmlformats.org/officeDocument/2006/relationships/slide" Target="slide43.xml"/><Relationship Id="rId5" Type="http://schemas.openxmlformats.org/officeDocument/2006/relationships/slide" Target="slide36.xml"/><Relationship Id="rId10" Type="http://schemas.openxmlformats.org/officeDocument/2006/relationships/slide" Target="slide42.xml"/><Relationship Id="rId4" Type="http://schemas.openxmlformats.org/officeDocument/2006/relationships/slide" Target="slide35.xml"/><Relationship Id="rId9" Type="http://schemas.openxmlformats.org/officeDocument/2006/relationships/slide" Target="slide41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" Target="slide40.xml"/><Relationship Id="rId3" Type="http://schemas.openxmlformats.org/officeDocument/2006/relationships/slide" Target="slide34.xml"/><Relationship Id="rId7" Type="http://schemas.openxmlformats.org/officeDocument/2006/relationships/slide" Target="slide37.xml"/><Relationship Id="rId12" Type="http://schemas.openxmlformats.org/officeDocument/2006/relationships/package" Target="../embeddings/Microsoft_Word___2828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8.vml"/><Relationship Id="rId6" Type="http://schemas.openxmlformats.org/officeDocument/2006/relationships/slide" Target="slide33.xml"/><Relationship Id="rId11" Type="http://schemas.openxmlformats.org/officeDocument/2006/relationships/slide" Target="slide43.xml"/><Relationship Id="rId5" Type="http://schemas.openxmlformats.org/officeDocument/2006/relationships/slide" Target="slide36.xml"/><Relationship Id="rId10" Type="http://schemas.openxmlformats.org/officeDocument/2006/relationships/slide" Target="slide42.xml"/><Relationship Id="rId4" Type="http://schemas.openxmlformats.org/officeDocument/2006/relationships/slide" Target="slide35.xml"/><Relationship Id="rId9" Type="http://schemas.openxmlformats.org/officeDocument/2006/relationships/slide" Target="slide41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" Target="slide40.xml"/><Relationship Id="rId3" Type="http://schemas.openxmlformats.org/officeDocument/2006/relationships/slide" Target="slide34.xml"/><Relationship Id="rId7" Type="http://schemas.openxmlformats.org/officeDocument/2006/relationships/slide" Target="slide37.xml"/><Relationship Id="rId12" Type="http://schemas.openxmlformats.org/officeDocument/2006/relationships/package" Target="../embeddings/Microsoft_Word___2929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9.vml"/><Relationship Id="rId6" Type="http://schemas.openxmlformats.org/officeDocument/2006/relationships/slide" Target="slide33.xml"/><Relationship Id="rId11" Type="http://schemas.openxmlformats.org/officeDocument/2006/relationships/slide" Target="slide43.xml"/><Relationship Id="rId5" Type="http://schemas.openxmlformats.org/officeDocument/2006/relationships/slide" Target="slide36.xml"/><Relationship Id="rId10" Type="http://schemas.openxmlformats.org/officeDocument/2006/relationships/slide" Target="slide42.xml"/><Relationship Id="rId4" Type="http://schemas.openxmlformats.org/officeDocument/2006/relationships/slide" Target="slide35.xml"/><Relationship Id="rId9" Type="http://schemas.openxmlformats.org/officeDocument/2006/relationships/slide" Target="slide41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" Target="slide40.xml"/><Relationship Id="rId3" Type="http://schemas.openxmlformats.org/officeDocument/2006/relationships/slide" Target="slide34.xml"/><Relationship Id="rId7" Type="http://schemas.openxmlformats.org/officeDocument/2006/relationships/slide" Target="slide37.xml"/><Relationship Id="rId12" Type="http://schemas.openxmlformats.org/officeDocument/2006/relationships/package" Target="../embeddings/Microsoft_Word___3030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0.vml"/><Relationship Id="rId6" Type="http://schemas.openxmlformats.org/officeDocument/2006/relationships/slide" Target="slide33.xml"/><Relationship Id="rId11" Type="http://schemas.openxmlformats.org/officeDocument/2006/relationships/slide" Target="slide43.xml"/><Relationship Id="rId5" Type="http://schemas.openxmlformats.org/officeDocument/2006/relationships/slide" Target="slide36.xml"/><Relationship Id="rId10" Type="http://schemas.openxmlformats.org/officeDocument/2006/relationships/slide" Target="slide42.xml"/><Relationship Id="rId4" Type="http://schemas.openxmlformats.org/officeDocument/2006/relationships/slide" Target="slide35.xml"/><Relationship Id="rId9" Type="http://schemas.openxmlformats.org/officeDocument/2006/relationships/slide" Target="slide4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2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10" Type="http://schemas.openxmlformats.org/officeDocument/2006/relationships/package" Target="../embeddings/Microsoft_Word___22.docx"/><Relationship Id="rId4" Type="http://schemas.openxmlformats.org/officeDocument/2006/relationships/slide" Target="slide6.xml"/><Relationship Id="rId9" Type="http://schemas.openxmlformats.org/officeDocument/2006/relationships/slide" Target="slide28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" Target="slide40.xml"/><Relationship Id="rId3" Type="http://schemas.openxmlformats.org/officeDocument/2006/relationships/slide" Target="slide34.xml"/><Relationship Id="rId7" Type="http://schemas.openxmlformats.org/officeDocument/2006/relationships/slide" Target="slide37.xml"/><Relationship Id="rId12" Type="http://schemas.openxmlformats.org/officeDocument/2006/relationships/package" Target="../embeddings/Microsoft_Word___313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1.vml"/><Relationship Id="rId6" Type="http://schemas.openxmlformats.org/officeDocument/2006/relationships/slide" Target="slide33.xml"/><Relationship Id="rId11" Type="http://schemas.openxmlformats.org/officeDocument/2006/relationships/slide" Target="slide43.xml"/><Relationship Id="rId5" Type="http://schemas.openxmlformats.org/officeDocument/2006/relationships/slide" Target="slide36.xml"/><Relationship Id="rId10" Type="http://schemas.openxmlformats.org/officeDocument/2006/relationships/slide" Target="slide42.xml"/><Relationship Id="rId4" Type="http://schemas.openxmlformats.org/officeDocument/2006/relationships/slide" Target="slide35.xml"/><Relationship Id="rId9" Type="http://schemas.openxmlformats.org/officeDocument/2006/relationships/slide" Target="slide41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slide" Target="slide40.xml"/><Relationship Id="rId3" Type="http://schemas.openxmlformats.org/officeDocument/2006/relationships/slide" Target="slide34.xml"/><Relationship Id="rId7" Type="http://schemas.openxmlformats.org/officeDocument/2006/relationships/slide" Target="slide37.xml"/><Relationship Id="rId12" Type="http://schemas.openxmlformats.org/officeDocument/2006/relationships/package" Target="../embeddings/Microsoft_Word___3232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2.vml"/><Relationship Id="rId6" Type="http://schemas.openxmlformats.org/officeDocument/2006/relationships/slide" Target="slide33.xml"/><Relationship Id="rId11" Type="http://schemas.openxmlformats.org/officeDocument/2006/relationships/slide" Target="slide43.xml"/><Relationship Id="rId5" Type="http://schemas.openxmlformats.org/officeDocument/2006/relationships/slide" Target="slide36.xml"/><Relationship Id="rId10" Type="http://schemas.openxmlformats.org/officeDocument/2006/relationships/slide" Target="slide42.xml"/><Relationship Id="rId4" Type="http://schemas.openxmlformats.org/officeDocument/2006/relationships/slide" Target="slide35.xml"/><Relationship Id="rId9" Type="http://schemas.openxmlformats.org/officeDocument/2006/relationships/slide" Target="slide41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" Target="slide40.xml"/><Relationship Id="rId3" Type="http://schemas.openxmlformats.org/officeDocument/2006/relationships/slide" Target="slide34.xml"/><Relationship Id="rId7" Type="http://schemas.openxmlformats.org/officeDocument/2006/relationships/slide" Target="slide37.xml"/><Relationship Id="rId12" Type="http://schemas.openxmlformats.org/officeDocument/2006/relationships/package" Target="../embeddings/Microsoft_Word___3333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3.vml"/><Relationship Id="rId6" Type="http://schemas.openxmlformats.org/officeDocument/2006/relationships/slide" Target="slide33.xml"/><Relationship Id="rId11" Type="http://schemas.openxmlformats.org/officeDocument/2006/relationships/slide" Target="slide43.xml"/><Relationship Id="rId5" Type="http://schemas.openxmlformats.org/officeDocument/2006/relationships/slide" Target="slide36.xml"/><Relationship Id="rId10" Type="http://schemas.openxmlformats.org/officeDocument/2006/relationships/slide" Target="slide42.xml"/><Relationship Id="rId4" Type="http://schemas.openxmlformats.org/officeDocument/2006/relationships/slide" Target="slide35.xml"/><Relationship Id="rId9" Type="http://schemas.openxmlformats.org/officeDocument/2006/relationships/slide" Target="slide41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slide" Target="slide40.xml"/><Relationship Id="rId3" Type="http://schemas.openxmlformats.org/officeDocument/2006/relationships/slide" Target="slide34.xml"/><Relationship Id="rId7" Type="http://schemas.openxmlformats.org/officeDocument/2006/relationships/slide" Target="slide37.xml"/><Relationship Id="rId12" Type="http://schemas.openxmlformats.org/officeDocument/2006/relationships/package" Target="../embeddings/Microsoft_Word___3434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4.vml"/><Relationship Id="rId6" Type="http://schemas.openxmlformats.org/officeDocument/2006/relationships/slide" Target="slide33.xml"/><Relationship Id="rId11" Type="http://schemas.openxmlformats.org/officeDocument/2006/relationships/slide" Target="slide43.xml"/><Relationship Id="rId5" Type="http://schemas.openxmlformats.org/officeDocument/2006/relationships/slide" Target="slide36.xml"/><Relationship Id="rId10" Type="http://schemas.openxmlformats.org/officeDocument/2006/relationships/slide" Target="slide42.xml"/><Relationship Id="rId4" Type="http://schemas.openxmlformats.org/officeDocument/2006/relationships/slide" Target="slide35.xml"/><Relationship Id="rId9" Type="http://schemas.openxmlformats.org/officeDocument/2006/relationships/slide" Target="slide4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2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10" Type="http://schemas.openxmlformats.org/officeDocument/2006/relationships/package" Target="../embeddings/Microsoft_Word___33.docx"/><Relationship Id="rId4" Type="http://schemas.openxmlformats.org/officeDocument/2006/relationships/slide" Target="slide6.xml"/><Relationship Id="rId9" Type="http://schemas.openxmlformats.org/officeDocument/2006/relationships/slide" Target="slide2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2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10" Type="http://schemas.openxmlformats.org/officeDocument/2006/relationships/package" Target="../embeddings/Microsoft_Word___44.docx"/><Relationship Id="rId4" Type="http://schemas.openxmlformats.org/officeDocument/2006/relationships/slide" Target="slide6.xml"/><Relationship Id="rId9" Type="http://schemas.openxmlformats.org/officeDocument/2006/relationships/slide" Target="slide2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2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10" Type="http://schemas.openxmlformats.org/officeDocument/2006/relationships/package" Target="../embeddings/Microsoft_Word___55.docx"/><Relationship Id="rId4" Type="http://schemas.openxmlformats.org/officeDocument/2006/relationships/slide" Target="slide6.xml"/><Relationship Id="rId9" Type="http://schemas.openxmlformats.org/officeDocument/2006/relationships/slide" Target="slide2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2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10" Type="http://schemas.openxmlformats.org/officeDocument/2006/relationships/package" Target="../embeddings/Microsoft_Word___66.docx"/><Relationship Id="rId4" Type="http://schemas.openxmlformats.org/officeDocument/2006/relationships/slide" Target="slide6.xml"/><Relationship Id="rId9" Type="http://schemas.openxmlformats.org/officeDocument/2006/relationships/slide" Target="slide2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2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10" Type="http://schemas.openxmlformats.org/officeDocument/2006/relationships/package" Target="../embeddings/Microsoft_Word___77.docx"/><Relationship Id="rId4" Type="http://schemas.openxmlformats.org/officeDocument/2006/relationships/slide" Target="slide6.xml"/><Relationship Id="rId9" Type="http://schemas.openxmlformats.org/officeDocument/2006/relationships/slide" Target="slide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标题 3"/>
          <p:cNvSpPr>
            <a:spLocks noGrp="1"/>
          </p:cNvSpPr>
          <p:nvPr>
            <p:ph type="title"/>
          </p:nvPr>
        </p:nvSpPr>
        <p:spPr bwMode="auto">
          <a:xfrm>
            <a:off x="1470025" y="2924175"/>
            <a:ext cx="6203950" cy="5762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altLang="en-US" smtClean="0"/>
              <a:t>本章整合</a:t>
            </a:r>
            <a:endParaRPr smtClean="0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2235200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30829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39338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4784725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5637213" y="1009650"/>
            <a:ext cx="820737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专题七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6613"/>
            <a:ext cx="8128000" cy="28987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专题三</a:t>
            </a:r>
            <a:r>
              <a:rPr lang="zh-CN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同角三角函数的基本关系式和诱导公式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3048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诱导公式属异角三角函数间基本关系式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它与同角三角函数的基本关系式相结合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可解决相关问题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近几年的高考命题中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主要考查利用公式进行恒等变形的技能以及基本运算能力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特别突出对推理、计算的考查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3048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在解决本类问题时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常会用到分类讨论思想、转化思想以及函数与方程的思想等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235200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0829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39338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8" action="ppaction://hlinksldjump"/>
          </p:cNvPr>
          <p:cNvSpPr/>
          <p:nvPr/>
        </p:nvSpPr>
        <p:spPr>
          <a:xfrm>
            <a:off x="4784725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9" action="ppaction://hlinksldjump"/>
          </p:cNvPr>
          <p:cNvSpPr/>
          <p:nvPr/>
        </p:nvSpPr>
        <p:spPr>
          <a:xfrm>
            <a:off x="5637213" y="1009650"/>
            <a:ext cx="820737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专题七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244" name="Object 4"/>
          <p:cNvGraphicFramePr>
            <a:graphicFrameLocks noChangeAspect="1"/>
          </p:cNvGraphicFramePr>
          <p:nvPr/>
        </p:nvGraphicFramePr>
        <p:xfrm>
          <a:off x="508000" y="1325563"/>
          <a:ext cx="8128000" cy="4460875"/>
        </p:xfrm>
        <a:graphic>
          <a:graphicData uri="http://schemas.openxmlformats.org/presentationml/2006/ole">
            <p:oleObj spid="_x0000_s10244" name="文档" r:id="rId10" imgW="3839157" imgH="2107096" progId="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468313" y="2852738"/>
            <a:ext cx="8128000" cy="24844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52463" y="5337175"/>
            <a:ext cx="1601787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235200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0829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39338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8" action="ppaction://hlinksldjump"/>
          </p:cNvPr>
          <p:cNvSpPr/>
          <p:nvPr/>
        </p:nvSpPr>
        <p:spPr>
          <a:xfrm>
            <a:off x="4784725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9" action="ppaction://hlinksldjump"/>
          </p:cNvPr>
          <p:cNvSpPr/>
          <p:nvPr/>
        </p:nvSpPr>
        <p:spPr>
          <a:xfrm>
            <a:off x="5637213" y="1009650"/>
            <a:ext cx="820737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专题七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268" name="Object 4"/>
          <p:cNvGraphicFramePr>
            <a:graphicFrameLocks noChangeAspect="1"/>
          </p:cNvGraphicFramePr>
          <p:nvPr/>
        </p:nvGraphicFramePr>
        <p:xfrm>
          <a:off x="508000" y="1893888"/>
          <a:ext cx="8128000" cy="3324225"/>
        </p:xfrm>
        <a:graphic>
          <a:graphicData uri="http://schemas.openxmlformats.org/presentationml/2006/ole">
            <p:oleObj spid="_x0000_s11268" name="文档" r:id="rId10" imgW="3839157" imgH="1569880" progId="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300038" y="2420938"/>
            <a:ext cx="8543925" cy="2232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9438" y="4652963"/>
            <a:ext cx="1622425" cy="615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235200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0829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39338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8" action="ppaction://hlinksldjump"/>
          </p:cNvPr>
          <p:cNvSpPr/>
          <p:nvPr/>
        </p:nvSpPr>
        <p:spPr>
          <a:xfrm>
            <a:off x="4784725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9" action="ppaction://hlinksldjump"/>
          </p:cNvPr>
          <p:cNvSpPr/>
          <p:nvPr/>
        </p:nvSpPr>
        <p:spPr>
          <a:xfrm>
            <a:off x="5637213" y="1009650"/>
            <a:ext cx="820737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专题七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292" name="Object 4"/>
          <p:cNvGraphicFramePr>
            <a:graphicFrameLocks noChangeAspect="1"/>
          </p:cNvGraphicFramePr>
          <p:nvPr/>
        </p:nvGraphicFramePr>
        <p:xfrm>
          <a:off x="508000" y="2578100"/>
          <a:ext cx="8128000" cy="1955800"/>
        </p:xfrm>
        <a:graphic>
          <a:graphicData uri="http://schemas.openxmlformats.org/presentationml/2006/ole">
            <p:oleObj spid="_x0000_s12292" name="文档" r:id="rId10" imgW="3839157" imgH="923205" progId="">
              <p:embed/>
            </p:oleObj>
          </a:graphicData>
        </a:graphic>
      </p:graphicFrame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235200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0829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39338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8" action="ppaction://hlinksldjump"/>
          </p:cNvPr>
          <p:cNvSpPr/>
          <p:nvPr/>
        </p:nvSpPr>
        <p:spPr>
          <a:xfrm>
            <a:off x="4784725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9" action="ppaction://hlinksldjump"/>
          </p:cNvPr>
          <p:cNvSpPr/>
          <p:nvPr/>
        </p:nvSpPr>
        <p:spPr>
          <a:xfrm>
            <a:off x="5637213" y="1009650"/>
            <a:ext cx="820737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专题七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3316" name="Object 4"/>
          <p:cNvGraphicFramePr>
            <a:graphicFrameLocks noChangeAspect="1"/>
          </p:cNvGraphicFramePr>
          <p:nvPr/>
        </p:nvGraphicFramePr>
        <p:xfrm>
          <a:off x="508000" y="1662113"/>
          <a:ext cx="8128000" cy="3787775"/>
        </p:xfrm>
        <a:graphic>
          <a:graphicData uri="http://schemas.openxmlformats.org/presentationml/2006/ole">
            <p:oleObj spid="_x0000_s13316" name="文档" r:id="rId10" imgW="3839157" imgH="1789879" progId="">
              <p:embed/>
            </p:oleObj>
          </a:graphicData>
        </a:graphic>
      </p:graphicFrame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35200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30829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9338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4784725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8" action="ppaction://hlinksldjump"/>
          </p:cNvPr>
          <p:cNvSpPr/>
          <p:nvPr/>
        </p:nvSpPr>
        <p:spPr>
          <a:xfrm>
            <a:off x="5637213" y="1009650"/>
            <a:ext cx="820737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专题七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16213"/>
            <a:ext cx="8128000" cy="16795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专题四</a:t>
            </a:r>
            <a:r>
              <a:rPr lang="zh-CN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三角函数的值域与最值问题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3048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求三角函数的值域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最值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可分为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:(1)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x+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+k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类型的应利用其图象与性质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数形结合求解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可化为以三角函数为自变量的二次函数类型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应确定三角函数的范围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再用二次函数的性质求解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35200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0829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39338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4784725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9" action="ppaction://hlinksldjump"/>
          </p:cNvPr>
          <p:cNvSpPr/>
          <p:nvPr/>
        </p:nvSpPr>
        <p:spPr>
          <a:xfrm>
            <a:off x="5637213" y="1009650"/>
            <a:ext cx="820737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专题七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4340" name="Object 4"/>
          <p:cNvGraphicFramePr>
            <a:graphicFrameLocks noChangeAspect="1"/>
          </p:cNvGraphicFramePr>
          <p:nvPr/>
        </p:nvGraphicFramePr>
        <p:xfrm>
          <a:off x="508000" y="2571750"/>
          <a:ext cx="8128000" cy="1968500"/>
        </p:xfrm>
        <a:graphic>
          <a:graphicData uri="http://schemas.openxmlformats.org/presentationml/2006/ole">
            <p:oleObj spid="_x0000_s14340" name="文档" r:id="rId10" imgW="3839157" imgH="930766" progId="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508000" y="3479800"/>
            <a:ext cx="8128000" cy="164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35200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0829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39338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4784725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9" action="ppaction://hlinksldjump"/>
          </p:cNvPr>
          <p:cNvSpPr/>
          <p:nvPr/>
        </p:nvSpPr>
        <p:spPr>
          <a:xfrm>
            <a:off x="5637213" y="1009650"/>
            <a:ext cx="820737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专题七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5364" name="Object 4"/>
          <p:cNvGraphicFramePr>
            <a:graphicFrameLocks noChangeAspect="1"/>
          </p:cNvGraphicFramePr>
          <p:nvPr/>
        </p:nvGraphicFramePr>
        <p:xfrm>
          <a:off x="508000" y="1484313"/>
          <a:ext cx="8128000" cy="4827587"/>
        </p:xfrm>
        <a:graphic>
          <a:graphicData uri="http://schemas.openxmlformats.org/presentationml/2006/ole">
            <p:oleObj spid="_x0000_s15364" name="文档" r:id="rId10" imgW="3839157" imgH="2279927" progId="">
              <p:embed/>
            </p:oleObj>
          </a:graphicData>
        </a:graphic>
      </p:graphicFrame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35200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0829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39338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4784725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9" action="ppaction://hlinksldjump"/>
          </p:cNvPr>
          <p:cNvSpPr/>
          <p:nvPr/>
        </p:nvSpPr>
        <p:spPr>
          <a:xfrm>
            <a:off x="5637213" y="1009650"/>
            <a:ext cx="820737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专题七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6388" name="Object 4"/>
          <p:cNvGraphicFramePr>
            <a:graphicFrameLocks noChangeAspect="1"/>
          </p:cNvGraphicFramePr>
          <p:nvPr/>
        </p:nvGraphicFramePr>
        <p:xfrm>
          <a:off x="508000" y="1516063"/>
          <a:ext cx="8128000" cy="4079875"/>
        </p:xfrm>
        <a:graphic>
          <a:graphicData uri="http://schemas.openxmlformats.org/presentationml/2006/ole">
            <p:oleObj spid="_x0000_s16388" name="文档" r:id="rId10" imgW="3839157" imgH="1926704" progId="">
              <p:embed/>
            </p:oleObj>
          </a:graphicData>
        </a:graphic>
      </p:graphicFrame>
      <p:sp>
        <p:nvSpPr>
          <p:cNvPr id="12" name="矩形 11"/>
          <p:cNvSpPr/>
          <p:nvPr/>
        </p:nvSpPr>
        <p:spPr>
          <a:xfrm>
            <a:off x="508000" y="2349500"/>
            <a:ext cx="8128000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8000" y="2798763"/>
            <a:ext cx="8128000" cy="3044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35200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0829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39338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4784725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9" action="ppaction://hlinksldjump"/>
          </p:cNvPr>
          <p:cNvSpPr/>
          <p:nvPr/>
        </p:nvSpPr>
        <p:spPr>
          <a:xfrm>
            <a:off x="5637213" y="1009650"/>
            <a:ext cx="820737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专题七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7412" name="Object 4"/>
          <p:cNvGraphicFramePr>
            <a:graphicFrameLocks noChangeAspect="1"/>
          </p:cNvGraphicFramePr>
          <p:nvPr/>
        </p:nvGraphicFramePr>
        <p:xfrm>
          <a:off x="508000" y="1879600"/>
          <a:ext cx="8128000" cy="3352800"/>
        </p:xfrm>
        <a:graphic>
          <a:graphicData uri="http://schemas.openxmlformats.org/presentationml/2006/ole">
            <p:oleObj spid="_x0000_s17412" name="文档" r:id="rId10" imgW="3839157" imgH="1582482" progId="">
              <p:embed/>
            </p:oleObj>
          </a:graphicData>
        </a:graphic>
      </p:graphicFrame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2235200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0829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9338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4784725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5637213" y="1009650"/>
            <a:ext cx="820737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专题七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1800"/>
            <a:ext cx="8128000" cy="37084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专题一</a:t>
            </a:r>
            <a:r>
              <a:rPr lang="zh-CN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sin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Times New Roman" pitchFamily="18" charset="0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关系的应用</a:t>
            </a:r>
            <a:endParaRPr lang="zh-CN" altLang="zh-CN" sz="2200">
              <a:solidFill>
                <a:srgbClr val="000000"/>
              </a:solidFill>
              <a:latin typeface="NEU-BZ-S92"/>
              <a:ea typeface="Microsoft Yi Baiti"/>
              <a:cs typeface="Microsoft Yi Baiti"/>
            </a:endParaRPr>
          </a:p>
          <a:p>
            <a:pPr indent="3048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,sin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,sin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之间的关系如下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3048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(sin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2sin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3048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(sin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2sin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3048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(sin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(sin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3048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由以上关系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对于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,sin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,sin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可以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知一求二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也就是已知这三个三角函数式中任意一个式子的值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就能求其他两个三角函数式的值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这些关系式的应用很广泛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是高考的热点之一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应引起我们的重视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35200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30829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9338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专题五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4784725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8" action="ppaction://hlinksldjump"/>
          </p:cNvPr>
          <p:cNvSpPr/>
          <p:nvPr/>
        </p:nvSpPr>
        <p:spPr>
          <a:xfrm>
            <a:off x="5637213" y="1009650"/>
            <a:ext cx="820737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专题七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919413"/>
            <a:ext cx="8128000" cy="12731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专题五</a:t>
            </a:r>
            <a:r>
              <a:rPr lang="zh-CN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求函数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y=A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sin(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ωx+φ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的单调区间</a:t>
            </a:r>
            <a:endParaRPr lang="zh-CN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  <a:p>
            <a:pPr indent="3048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求函数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y=A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sin(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ωx+φ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的单调区间是高考考查的重点内容之一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此类题目应以正弦函数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y=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sin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的单调区间为基础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利用整体思想求解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35200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0829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39338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专题五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4784725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9" action="ppaction://hlinksldjump"/>
          </p:cNvPr>
          <p:cNvSpPr/>
          <p:nvPr/>
        </p:nvSpPr>
        <p:spPr>
          <a:xfrm>
            <a:off x="5637213" y="1009650"/>
            <a:ext cx="820737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专题七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8436" name="Object 4"/>
          <p:cNvGraphicFramePr>
            <a:graphicFrameLocks noChangeAspect="1"/>
          </p:cNvGraphicFramePr>
          <p:nvPr/>
        </p:nvGraphicFramePr>
        <p:xfrm>
          <a:off x="508000" y="2133600"/>
          <a:ext cx="8128000" cy="2844800"/>
        </p:xfrm>
        <a:graphic>
          <a:graphicData uri="http://schemas.openxmlformats.org/presentationml/2006/ole">
            <p:oleObj spid="_x0000_s18436" name="文档" r:id="rId10" imgW="3839157" imgH="1342680" progId="">
              <p:embed/>
            </p:oleObj>
          </a:graphicData>
        </a:graphic>
      </p:graphicFrame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35200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0829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39338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专题五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4784725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9" action="ppaction://hlinksldjump"/>
          </p:cNvPr>
          <p:cNvSpPr/>
          <p:nvPr/>
        </p:nvSpPr>
        <p:spPr>
          <a:xfrm>
            <a:off x="5637213" y="1009650"/>
            <a:ext cx="820737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专题七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9460" name="Object 4"/>
          <p:cNvGraphicFramePr>
            <a:graphicFrameLocks noChangeAspect="1"/>
          </p:cNvGraphicFramePr>
          <p:nvPr/>
        </p:nvGraphicFramePr>
        <p:xfrm>
          <a:off x="508000" y="1663700"/>
          <a:ext cx="8128000" cy="3784600"/>
        </p:xfrm>
        <a:graphic>
          <a:graphicData uri="http://schemas.openxmlformats.org/presentationml/2006/ole">
            <p:oleObj spid="_x0000_s19460" name="文档" r:id="rId10" imgW="3839157" imgH="1787719" progId="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508000" y="5010150"/>
            <a:ext cx="8128000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35200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30829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9338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4784725" y="1009650"/>
            <a:ext cx="822325" cy="258763"/>
          </a:xfrm>
          <a:prstGeom prst="rect">
            <a:avLst/>
          </a:prstGeom>
          <a:solidFill>
            <a:srgbClr val="C04B05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专题六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8" action="ppaction://hlinksldjump"/>
          </p:cNvPr>
          <p:cNvSpPr/>
          <p:nvPr/>
        </p:nvSpPr>
        <p:spPr>
          <a:xfrm>
            <a:off x="5637213" y="1009650"/>
            <a:ext cx="820737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专题七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013"/>
            <a:ext cx="8128000" cy="20859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专题六</a:t>
            </a:r>
            <a:r>
              <a:rPr lang="zh-CN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由函数图象求解析式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3048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已知三角函数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x+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的图象求出其解析式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解此类题目的关键是准确理解和把握参数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φ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对函数图象的影响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影响函数的最值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ω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影响函数的周期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φ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影响函数的相位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有时还要根据所给的图象经过的特殊点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利用点的坐标适合函数解析式来求解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35200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0829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39338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4784725" y="1009650"/>
            <a:ext cx="822325" cy="258763"/>
          </a:xfrm>
          <a:prstGeom prst="rect">
            <a:avLst/>
          </a:prstGeom>
          <a:solidFill>
            <a:srgbClr val="C04B05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专题六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9" action="ppaction://hlinksldjump"/>
          </p:cNvPr>
          <p:cNvSpPr/>
          <p:nvPr/>
        </p:nvSpPr>
        <p:spPr>
          <a:xfrm>
            <a:off x="5637213" y="1009650"/>
            <a:ext cx="820737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专题七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0484" name="Object 4"/>
          <p:cNvGraphicFramePr>
            <a:graphicFrameLocks noChangeAspect="1"/>
          </p:cNvGraphicFramePr>
          <p:nvPr/>
        </p:nvGraphicFramePr>
        <p:xfrm>
          <a:off x="512763" y="1341438"/>
          <a:ext cx="8094662" cy="5327650"/>
        </p:xfrm>
        <a:graphic>
          <a:graphicData uri="http://schemas.openxmlformats.org/presentationml/2006/ole">
            <p:oleObj spid="_x0000_s20484" name="文档" r:id="rId10" imgW="3839877" imgH="2573019" progId="">
              <p:embed/>
            </p:oleObj>
          </a:graphicData>
        </a:graphic>
      </p:graphicFrame>
      <p:pic>
        <p:nvPicPr>
          <p:cNvPr id="20492" name="V29.eps" descr="id:2147514151;FounderCES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795963" y="2636838"/>
            <a:ext cx="2541587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>
          <a:xfrm>
            <a:off x="508000" y="2141538"/>
            <a:ext cx="8128000" cy="3902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5000" y="6043613"/>
            <a:ext cx="1704975" cy="647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35200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30829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9338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4784725" y="1009650"/>
            <a:ext cx="822325" cy="258763"/>
          </a:xfrm>
          <a:prstGeom prst="rect">
            <a:avLst/>
          </a:prstGeom>
          <a:solidFill>
            <a:srgbClr val="C04B05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专题六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8" action="ppaction://hlinksldjump"/>
          </p:cNvPr>
          <p:cNvSpPr/>
          <p:nvPr/>
        </p:nvSpPr>
        <p:spPr>
          <a:xfrm>
            <a:off x="5637213" y="1009650"/>
            <a:ext cx="820737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专题七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184" name="矩形 2"/>
          <p:cNvSpPr>
            <a:spLocks noChangeAspect="1"/>
          </p:cNvSpPr>
          <p:nvPr/>
        </p:nvSpPr>
        <p:spPr bwMode="auto">
          <a:xfrm>
            <a:off x="508000" y="2716213"/>
            <a:ext cx="8128000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应用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如图是一弹簧振子做简谐运动的图象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横轴表示振动的时间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纵轴表示振子的位移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该振动的函数解析式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在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 s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时的位移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pic>
        <p:nvPicPr>
          <p:cNvPr id="50185" name="v30.eps" descr="id:2147514158;FounderCES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427538" y="3213100"/>
            <a:ext cx="172085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35200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0829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39338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4784725" y="1009650"/>
            <a:ext cx="822325" cy="258763"/>
          </a:xfrm>
          <a:prstGeom prst="rect">
            <a:avLst/>
          </a:prstGeom>
          <a:solidFill>
            <a:srgbClr val="C04B05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专题六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9" action="ppaction://hlinksldjump"/>
          </p:cNvPr>
          <p:cNvSpPr/>
          <p:nvPr/>
        </p:nvSpPr>
        <p:spPr>
          <a:xfrm>
            <a:off x="5637213" y="1009650"/>
            <a:ext cx="820737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专题七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1508" name="Object 4"/>
          <p:cNvGraphicFramePr>
            <a:graphicFrameLocks noChangeAspect="1"/>
          </p:cNvGraphicFramePr>
          <p:nvPr/>
        </p:nvGraphicFramePr>
        <p:xfrm>
          <a:off x="508000" y="1527175"/>
          <a:ext cx="8128000" cy="4057650"/>
        </p:xfrm>
        <a:graphic>
          <a:graphicData uri="http://schemas.openxmlformats.org/presentationml/2006/ole">
            <p:oleObj spid="_x0000_s21508" name="文档" r:id="rId10" imgW="3839157" imgH="1916262" progId="">
              <p:embed/>
            </p:oleObj>
          </a:graphicData>
        </a:graphic>
      </p:graphicFrame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35200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0829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39338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4784725" y="1009650"/>
            <a:ext cx="822325" cy="258763"/>
          </a:xfrm>
          <a:prstGeom prst="rect">
            <a:avLst/>
          </a:prstGeom>
          <a:solidFill>
            <a:srgbClr val="C04B05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专题六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9" action="ppaction://hlinksldjump"/>
          </p:cNvPr>
          <p:cNvSpPr/>
          <p:nvPr/>
        </p:nvSpPr>
        <p:spPr>
          <a:xfrm>
            <a:off x="5637213" y="1009650"/>
            <a:ext cx="820737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专题七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2532" name="Object 4"/>
          <p:cNvGraphicFramePr>
            <a:graphicFrameLocks noChangeAspect="1"/>
          </p:cNvGraphicFramePr>
          <p:nvPr/>
        </p:nvGraphicFramePr>
        <p:xfrm>
          <a:off x="508000" y="2538413"/>
          <a:ext cx="8128000" cy="2035175"/>
        </p:xfrm>
        <a:graphic>
          <a:graphicData uri="http://schemas.openxmlformats.org/presentationml/2006/ole">
            <p:oleObj spid="_x0000_s22532" name="文档" r:id="rId10" imgW="3839157" imgH="960291" progId="">
              <p:embed/>
            </p:oleObj>
          </a:graphicData>
        </a:graphic>
      </p:graphicFrame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35200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30829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9338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4784725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8" action="ppaction://hlinksldjump"/>
          </p:cNvPr>
          <p:cNvSpPr/>
          <p:nvPr/>
        </p:nvSpPr>
        <p:spPr>
          <a:xfrm>
            <a:off x="5637213" y="1009650"/>
            <a:ext cx="820737" cy="258763"/>
          </a:xfrm>
          <a:prstGeom prst="rect">
            <a:avLst/>
          </a:prstGeom>
          <a:solidFill>
            <a:srgbClr val="C04B05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专题七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09813"/>
            <a:ext cx="8128000" cy="24923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专题七</a:t>
            </a:r>
            <a:r>
              <a:rPr lang="zh-CN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数形结合思想的应用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3048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数形结合思想是重要的数学思想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它能把代数关系与几何图形有机结合起来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将抽象的思维方式转化为直观的思维方式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从而使问题变得简单明了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3048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数形结合常用于解方程、解不等式、求函数的值域、判断图象交点的个数、求参数范围等题目中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35200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0829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39338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4784725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9" action="ppaction://hlinksldjump"/>
          </p:cNvPr>
          <p:cNvSpPr/>
          <p:nvPr/>
        </p:nvSpPr>
        <p:spPr>
          <a:xfrm>
            <a:off x="5637213" y="1009650"/>
            <a:ext cx="820737" cy="258763"/>
          </a:xfrm>
          <a:prstGeom prst="rect">
            <a:avLst/>
          </a:prstGeom>
          <a:solidFill>
            <a:srgbClr val="C04B05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专题七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3556" name="Object 4"/>
          <p:cNvGraphicFramePr>
            <a:graphicFrameLocks noChangeAspect="1"/>
          </p:cNvGraphicFramePr>
          <p:nvPr/>
        </p:nvGraphicFramePr>
        <p:xfrm>
          <a:off x="508000" y="2592388"/>
          <a:ext cx="8128000" cy="1927225"/>
        </p:xfrm>
        <a:graphic>
          <a:graphicData uri="http://schemas.openxmlformats.org/presentationml/2006/ole">
            <p:oleObj spid="_x0000_s23556" name="文档" r:id="rId10" imgW="3839157" imgH="910242" progId="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384175" y="3714750"/>
            <a:ext cx="8375650" cy="164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235200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30829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39338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8" action="ppaction://hlinksldjump"/>
          </p:cNvPr>
          <p:cNvSpPr/>
          <p:nvPr/>
        </p:nvSpPr>
        <p:spPr>
          <a:xfrm>
            <a:off x="4784725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9" action="ppaction://hlinksldjump"/>
          </p:cNvPr>
          <p:cNvSpPr/>
          <p:nvPr/>
        </p:nvSpPr>
        <p:spPr>
          <a:xfrm>
            <a:off x="5637213" y="1009650"/>
            <a:ext cx="820737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专题七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076" name="Object 4"/>
          <p:cNvGraphicFramePr>
            <a:graphicFrameLocks noChangeAspect="1"/>
          </p:cNvGraphicFramePr>
          <p:nvPr/>
        </p:nvGraphicFramePr>
        <p:xfrm>
          <a:off x="508000" y="2852738"/>
          <a:ext cx="8128000" cy="1406525"/>
        </p:xfrm>
        <a:graphic>
          <a:graphicData uri="http://schemas.openxmlformats.org/presentationml/2006/ole">
            <p:oleObj spid="_x0000_s3076" name="文档" r:id="rId10" imgW="3839157" imgH="663958" progId="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508000" y="3378200"/>
            <a:ext cx="8128000" cy="164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35200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0829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39338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4784725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9" action="ppaction://hlinksldjump"/>
          </p:cNvPr>
          <p:cNvSpPr/>
          <p:nvPr/>
        </p:nvSpPr>
        <p:spPr>
          <a:xfrm>
            <a:off x="5637213" y="1009650"/>
            <a:ext cx="820737" cy="258763"/>
          </a:xfrm>
          <a:prstGeom prst="rect">
            <a:avLst/>
          </a:prstGeom>
          <a:solidFill>
            <a:srgbClr val="C04B05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专题七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4580" name="Object 4"/>
          <p:cNvGraphicFramePr>
            <a:graphicFrameLocks noChangeAspect="1"/>
          </p:cNvGraphicFramePr>
          <p:nvPr/>
        </p:nvGraphicFramePr>
        <p:xfrm>
          <a:off x="508000" y="1677988"/>
          <a:ext cx="8128000" cy="3756025"/>
        </p:xfrm>
        <a:graphic>
          <a:graphicData uri="http://schemas.openxmlformats.org/presentationml/2006/ole">
            <p:oleObj spid="_x0000_s24580" name="文档" r:id="rId10" imgW="3839157" imgH="1772596" progId="">
              <p:embed/>
            </p:oleObj>
          </a:graphicData>
        </a:graphic>
      </p:graphicFrame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35200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0829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39338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4784725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9" action="ppaction://hlinksldjump"/>
          </p:cNvPr>
          <p:cNvSpPr/>
          <p:nvPr/>
        </p:nvSpPr>
        <p:spPr>
          <a:xfrm>
            <a:off x="5637213" y="1009650"/>
            <a:ext cx="820737" cy="258763"/>
          </a:xfrm>
          <a:prstGeom prst="rect">
            <a:avLst/>
          </a:prstGeom>
          <a:solidFill>
            <a:srgbClr val="C04B05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专题七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5604" name="Object 4"/>
          <p:cNvGraphicFramePr>
            <a:graphicFrameLocks noChangeAspect="1"/>
          </p:cNvGraphicFramePr>
          <p:nvPr/>
        </p:nvGraphicFramePr>
        <p:xfrm>
          <a:off x="508000" y="1557338"/>
          <a:ext cx="8128000" cy="4494212"/>
        </p:xfrm>
        <a:graphic>
          <a:graphicData uri="http://schemas.openxmlformats.org/presentationml/2006/ole">
            <p:oleObj spid="_x0000_s25604" name="文档" r:id="rId10" imgW="3839157" imgH="2122939" progId="">
              <p:embed/>
            </p:oleObj>
          </a:graphicData>
        </a:graphic>
      </p:graphicFrame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35200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0829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39338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4784725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9" action="ppaction://hlinksldjump"/>
          </p:cNvPr>
          <p:cNvSpPr/>
          <p:nvPr/>
        </p:nvSpPr>
        <p:spPr>
          <a:xfrm>
            <a:off x="5637213" y="1009650"/>
            <a:ext cx="820737" cy="258763"/>
          </a:xfrm>
          <a:prstGeom prst="rect">
            <a:avLst/>
          </a:prstGeom>
          <a:solidFill>
            <a:srgbClr val="C04B05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专题七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6628" name="Object 4"/>
          <p:cNvGraphicFramePr>
            <a:graphicFrameLocks noChangeAspect="1"/>
          </p:cNvGraphicFramePr>
          <p:nvPr/>
        </p:nvGraphicFramePr>
        <p:xfrm>
          <a:off x="508000" y="1377950"/>
          <a:ext cx="8128000" cy="5075238"/>
        </p:xfrm>
        <a:graphic>
          <a:graphicData uri="http://schemas.openxmlformats.org/presentationml/2006/ole">
            <p:oleObj spid="_x0000_s26628" name="文档" r:id="rId10" imgW="3839157" imgH="2396948" progId="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508000" y="2349500"/>
            <a:ext cx="8128000" cy="1008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4175" y="3357563"/>
            <a:ext cx="8375650" cy="32051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extBox 2"/>
          <p:cNvSpPr txBox="1">
            <a:spLocks noChangeArrowheads="1"/>
          </p:cNvSpPr>
          <p:nvPr/>
        </p:nvSpPr>
        <p:spPr bwMode="auto">
          <a:xfrm>
            <a:off x="468313" y="971550"/>
            <a:ext cx="79914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Calibri" pitchFamily="34" charset="0"/>
              </a:rPr>
              <a:t>1       2       3       4       5      6      7       8       9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954088" y="996950"/>
            <a:ext cx="300037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44625" y="987425"/>
            <a:ext cx="300038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928813" y="987425"/>
            <a:ext cx="298450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468313" y="1003300"/>
            <a:ext cx="307975" cy="295275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>
            <a:hlinkClick r:id="rId6" action="ppaction://hlinksldjump"/>
          </p:cNvPr>
          <p:cNvSpPr/>
          <p:nvPr/>
        </p:nvSpPr>
        <p:spPr>
          <a:xfrm>
            <a:off x="2390775" y="987425"/>
            <a:ext cx="298450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2819400" y="992188"/>
            <a:ext cx="300038" cy="319087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>
            <a:hlinkClick r:id="rId8" action="ppaction://hlinksldjump"/>
          </p:cNvPr>
          <p:cNvSpPr/>
          <p:nvPr/>
        </p:nvSpPr>
        <p:spPr>
          <a:xfrm>
            <a:off x="3271838" y="996950"/>
            <a:ext cx="298450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>
            <a:hlinkClick r:id="rId9" action="ppaction://hlinksldjump"/>
          </p:cNvPr>
          <p:cNvSpPr/>
          <p:nvPr/>
        </p:nvSpPr>
        <p:spPr>
          <a:xfrm>
            <a:off x="3762375" y="987425"/>
            <a:ext cx="298450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>
            <a:hlinkClick r:id="rId10" action="ppaction://hlinksldjump"/>
          </p:cNvPr>
          <p:cNvSpPr/>
          <p:nvPr/>
        </p:nvSpPr>
        <p:spPr>
          <a:xfrm>
            <a:off x="4246563" y="987425"/>
            <a:ext cx="298450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1451" name="矩形 1"/>
          <p:cNvSpPr>
            <a:spLocks noChangeAspect="1"/>
          </p:cNvSpPr>
          <p:nvPr/>
        </p:nvSpPr>
        <p:spPr bwMode="auto">
          <a:xfrm>
            <a:off x="508000" y="2106613"/>
            <a:ext cx="8128000" cy="293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(2015·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安徽高考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下列函数中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既是偶函数又存在零点的是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.y=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ln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x	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	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.y=x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1	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.y=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D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.y=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ln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既不是奇函数也不是偶函数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是偶函数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但不存在零点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不满足要求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是奇函数不满足要求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是偶函数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由其图象可知有无数个零点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故选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8000" y="3365500"/>
            <a:ext cx="8128000" cy="1216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08000" y="4576763"/>
            <a:ext cx="8128000" cy="449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3" name="TextBox 29"/>
          <p:cNvSpPr txBox="1">
            <a:spLocks noChangeArrowheads="1"/>
          </p:cNvSpPr>
          <p:nvPr/>
        </p:nvSpPr>
        <p:spPr bwMode="auto">
          <a:xfrm>
            <a:off x="468313" y="971550"/>
            <a:ext cx="79914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Calibri" pitchFamily="34" charset="0"/>
              </a:rPr>
              <a:t>1       2       3       4       5      6      7       8       9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33" name="矩形 32">
            <a:hlinkClick r:id="rId3" action="ppaction://hlinksldjump"/>
          </p:cNvPr>
          <p:cNvSpPr/>
          <p:nvPr/>
        </p:nvSpPr>
        <p:spPr>
          <a:xfrm>
            <a:off x="954088" y="996950"/>
            <a:ext cx="300037" cy="319088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矩形 33">
            <a:hlinkClick r:id="rId4" action="ppaction://hlinksldjump"/>
          </p:cNvPr>
          <p:cNvSpPr/>
          <p:nvPr/>
        </p:nvSpPr>
        <p:spPr>
          <a:xfrm>
            <a:off x="1444625" y="987425"/>
            <a:ext cx="300038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4">
            <a:hlinkClick r:id="rId5" action="ppaction://hlinksldjump"/>
          </p:cNvPr>
          <p:cNvSpPr/>
          <p:nvPr/>
        </p:nvSpPr>
        <p:spPr>
          <a:xfrm>
            <a:off x="1928813" y="987425"/>
            <a:ext cx="298450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矩形 35">
            <a:hlinkClick r:id="rId6" action="ppaction://hlinksldjump"/>
          </p:cNvPr>
          <p:cNvSpPr/>
          <p:nvPr/>
        </p:nvSpPr>
        <p:spPr>
          <a:xfrm>
            <a:off x="468313" y="1003300"/>
            <a:ext cx="307975" cy="295275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36">
            <a:hlinkClick r:id="rId7" action="ppaction://hlinksldjump"/>
          </p:cNvPr>
          <p:cNvSpPr/>
          <p:nvPr/>
        </p:nvSpPr>
        <p:spPr>
          <a:xfrm>
            <a:off x="2390775" y="987425"/>
            <a:ext cx="298450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矩形 37">
            <a:hlinkClick r:id="rId8" action="ppaction://hlinksldjump"/>
          </p:cNvPr>
          <p:cNvSpPr/>
          <p:nvPr/>
        </p:nvSpPr>
        <p:spPr>
          <a:xfrm>
            <a:off x="2819400" y="992188"/>
            <a:ext cx="300038" cy="319087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矩形 38">
            <a:hlinkClick r:id="rId9" action="ppaction://hlinksldjump"/>
          </p:cNvPr>
          <p:cNvSpPr/>
          <p:nvPr/>
        </p:nvSpPr>
        <p:spPr>
          <a:xfrm>
            <a:off x="3271838" y="996950"/>
            <a:ext cx="298450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矩形 39">
            <a:hlinkClick r:id="rId10" action="ppaction://hlinksldjump"/>
          </p:cNvPr>
          <p:cNvSpPr/>
          <p:nvPr/>
        </p:nvSpPr>
        <p:spPr>
          <a:xfrm>
            <a:off x="3762375" y="987425"/>
            <a:ext cx="298450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矩形 40">
            <a:hlinkClick r:id="rId11" action="ppaction://hlinksldjump"/>
          </p:cNvPr>
          <p:cNvSpPr/>
          <p:nvPr/>
        </p:nvSpPr>
        <p:spPr>
          <a:xfrm>
            <a:off x="4246563" y="987425"/>
            <a:ext cx="298450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aphicFrame>
        <p:nvGraphicFramePr>
          <p:cNvPr id="27652" name="Object 4"/>
          <p:cNvGraphicFramePr>
            <a:graphicFrameLocks noChangeAspect="1"/>
          </p:cNvGraphicFramePr>
          <p:nvPr/>
        </p:nvGraphicFramePr>
        <p:xfrm>
          <a:off x="508000" y="1370013"/>
          <a:ext cx="8128000" cy="5372100"/>
        </p:xfrm>
        <a:graphic>
          <a:graphicData uri="http://schemas.openxmlformats.org/presentationml/2006/ole">
            <p:oleObj spid="_x0000_s27652" name="文档" r:id="rId12" imgW="3839157" imgH="2537373" progId="">
              <p:embed/>
            </p:oleObj>
          </a:graphicData>
        </a:graphic>
      </p:graphicFrame>
      <p:sp>
        <p:nvSpPr>
          <p:cNvPr id="13" name="矩形 12"/>
          <p:cNvSpPr/>
          <p:nvPr/>
        </p:nvSpPr>
        <p:spPr>
          <a:xfrm>
            <a:off x="384175" y="3644900"/>
            <a:ext cx="8375650" cy="262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3988" y="6270625"/>
            <a:ext cx="1601787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7" name="TextBox 24"/>
          <p:cNvSpPr txBox="1">
            <a:spLocks noChangeArrowheads="1"/>
          </p:cNvSpPr>
          <p:nvPr/>
        </p:nvSpPr>
        <p:spPr bwMode="auto">
          <a:xfrm>
            <a:off x="468313" y="971550"/>
            <a:ext cx="79914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Calibri" pitchFamily="34" charset="0"/>
              </a:rPr>
              <a:t>1       2       3       4       5      6      7       8       9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26" name="矩形 25">
            <a:hlinkClick r:id="rId3" action="ppaction://hlinksldjump"/>
          </p:cNvPr>
          <p:cNvSpPr/>
          <p:nvPr/>
        </p:nvSpPr>
        <p:spPr>
          <a:xfrm>
            <a:off x="954088" y="996950"/>
            <a:ext cx="300037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26">
            <a:hlinkClick r:id="rId4" action="ppaction://hlinksldjump"/>
          </p:cNvPr>
          <p:cNvSpPr/>
          <p:nvPr/>
        </p:nvSpPr>
        <p:spPr>
          <a:xfrm>
            <a:off x="1444625" y="987425"/>
            <a:ext cx="300038" cy="319088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矩形 27">
            <a:hlinkClick r:id="rId5" action="ppaction://hlinksldjump"/>
          </p:cNvPr>
          <p:cNvSpPr/>
          <p:nvPr/>
        </p:nvSpPr>
        <p:spPr>
          <a:xfrm>
            <a:off x="1928813" y="987425"/>
            <a:ext cx="298450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28">
            <a:hlinkClick r:id="rId6" action="ppaction://hlinksldjump"/>
          </p:cNvPr>
          <p:cNvSpPr/>
          <p:nvPr/>
        </p:nvSpPr>
        <p:spPr>
          <a:xfrm>
            <a:off x="468313" y="1003300"/>
            <a:ext cx="307975" cy="295275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矩形 29">
            <a:hlinkClick r:id="rId7" action="ppaction://hlinksldjump"/>
          </p:cNvPr>
          <p:cNvSpPr/>
          <p:nvPr/>
        </p:nvSpPr>
        <p:spPr>
          <a:xfrm>
            <a:off x="2390775" y="987425"/>
            <a:ext cx="298450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矩形 35">
            <a:hlinkClick r:id="rId8" action="ppaction://hlinksldjump"/>
          </p:cNvPr>
          <p:cNvSpPr/>
          <p:nvPr/>
        </p:nvSpPr>
        <p:spPr>
          <a:xfrm>
            <a:off x="2819400" y="992188"/>
            <a:ext cx="300038" cy="319087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36">
            <a:hlinkClick r:id="rId9" action="ppaction://hlinksldjump"/>
          </p:cNvPr>
          <p:cNvSpPr/>
          <p:nvPr/>
        </p:nvSpPr>
        <p:spPr>
          <a:xfrm>
            <a:off x="3271838" y="996950"/>
            <a:ext cx="298450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矩形 37">
            <a:hlinkClick r:id="rId10" action="ppaction://hlinksldjump"/>
          </p:cNvPr>
          <p:cNvSpPr/>
          <p:nvPr/>
        </p:nvSpPr>
        <p:spPr>
          <a:xfrm>
            <a:off x="3762375" y="987425"/>
            <a:ext cx="298450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矩形 40">
            <a:hlinkClick r:id="rId11" action="ppaction://hlinksldjump"/>
          </p:cNvPr>
          <p:cNvSpPr/>
          <p:nvPr/>
        </p:nvSpPr>
        <p:spPr>
          <a:xfrm>
            <a:off x="4246563" y="987425"/>
            <a:ext cx="298450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aphicFrame>
        <p:nvGraphicFramePr>
          <p:cNvPr id="28676" name="Object 4"/>
          <p:cNvGraphicFramePr>
            <a:graphicFrameLocks noChangeAspect="1"/>
          </p:cNvGraphicFramePr>
          <p:nvPr/>
        </p:nvGraphicFramePr>
        <p:xfrm>
          <a:off x="508000" y="1373188"/>
          <a:ext cx="8128000" cy="4622800"/>
        </p:xfrm>
        <a:graphic>
          <a:graphicData uri="http://schemas.openxmlformats.org/presentationml/2006/ole">
            <p:oleObj spid="_x0000_s28676" name="文档" r:id="rId12" imgW="3839157" imgH="2182349" progId="">
              <p:embed/>
            </p:oleObj>
          </a:graphicData>
        </a:graphic>
      </p:graphicFrame>
      <p:sp>
        <p:nvSpPr>
          <p:cNvPr id="13" name="矩形 12"/>
          <p:cNvSpPr/>
          <p:nvPr/>
        </p:nvSpPr>
        <p:spPr>
          <a:xfrm>
            <a:off x="385763" y="4437063"/>
            <a:ext cx="8291512" cy="1152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03213" y="5589588"/>
            <a:ext cx="1601787" cy="449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1" name="TextBox 31"/>
          <p:cNvSpPr txBox="1">
            <a:spLocks noChangeArrowheads="1"/>
          </p:cNvSpPr>
          <p:nvPr/>
        </p:nvSpPr>
        <p:spPr bwMode="auto">
          <a:xfrm>
            <a:off x="468313" y="971550"/>
            <a:ext cx="79914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Calibri" pitchFamily="34" charset="0"/>
              </a:rPr>
              <a:t>1       2       3       4       5      6      7       8       9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33" name="矩形 32">
            <a:hlinkClick r:id="rId3" action="ppaction://hlinksldjump"/>
          </p:cNvPr>
          <p:cNvSpPr/>
          <p:nvPr/>
        </p:nvSpPr>
        <p:spPr>
          <a:xfrm>
            <a:off x="954088" y="996950"/>
            <a:ext cx="300037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矩形 33">
            <a:hlinkClick r:id="rId4" action="ppaction://hlinksldjump"/>
          </p:cNvPr>
          <p:cNvSpPr/>
          <p:nvPr/>
        </p:nvSpPr>
        <p:spPr>
          <a:xfrm>
            <a:off x="1444625" y="987425"/>
            <a:ext cx="300038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4">
            <a:hlinkClick r:id="rId5" action="ppaction://hlinksldjump"/>
          </p:cNvPr>
          <p:cNvSpPr/>
          <p:nvPr/>
        </p:nvSpPr>
        <p:spPr>
          <a:xfrm>
            <a:off x="1928813" y="987425"/>
            <a:ext cx="298450" cy="319088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矩形 35">
            <a:hlinkClick r:id="rId6" action="ppaction://hlinksldjump"/>
          </p:cNvPr>
          <p:cNvSpPr/>
          <p:nvPr/>
        </p:nvSpPr>
        <p:spPr>
          <a:xfrm>
            <a:off x="468313" y="1003300"/>
            <a:ext cx="307975" cy="295275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36">
            <a:hlinkClick r:id="rId7" action="ppaction://hlinksldjump"/>
          </p:cNvPr>
          <p:cNvSpPr/>
          <p:nvPr/>
        </p:nvSpPr>
        <p:spPr>
          <a:xfrm>
            <a:off x="2390775" y="987425"/>
            <a:ext cx="298450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矩形 37">
            <a:hlinkClick r:id="rId8" action="ppaction://hlinksldjump"/>
          </p:cNvPr>
          <p:cNvSpPr/>
          <p:nvPr/>
        </p:nvSpPr>
        <p:spPr>
          <a:xfrm>
            <a:off x="2819400" y="992188"/>
            <a:ext cx="300038" cy="319087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矩形 38">
            <a:hlinkClick r:id="rId9" action="ppaction://hlinksldjump"/>
          </p:cNvPr>
          <p:cNvSpPr/>
          <p:nvPr/>
        </p:nvSpPr>
        <p:spPr>
          <a:xfrm>
            <a:off x="3271838" y="996950"/>
            <a:ext cx="298450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矩形 39">
            <a:hlinkClick r:id="rId10" action="ppaction://hlinksldjump"/>
          </p:cNvPr>
          <p:cNvSpPr/>
          <p:nvPr/>
        </p:nvSpPr>
        <p:spPr>
          <a:xfrm>
            <a:off x="3762375" y="987425"/>
            <a:ext cx="298450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矩形 40">
            <a:hlinkClick r:id="rId11" action="ppaction://hlinksldjump"/>
          </p:cNvPr>
          <p:cNvSpPr/>
          <p:nvPr/>
        </p:nvSpPr>
        <p:spPr>
          <a:xfrm>
            <a:off x="4246563" y="987425"/>
            <a:ext cx="298450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aphicFrame>
        <p:nvGraphicFramePr>
          <p:cNvPr id="29700" name="Object 4"/>
          <p:cNvGraphicFramePr>
            <a:graphicFrameLocks noChangeAspect="1"/>
          </p:cNvGraphicFramePr>
          <p:nvPr/>
        </p:nvGraphicFramePr>
        <p:xfrm>
          <a:off x="508000" y="1557338"/>
          <a:ext cx="8128000" cy="4429125"/>
        </p:xfrm>
        <a:graphic>
          <a:graphicData uri="http://schemas.openxmlformats.org/presentationml/2006/ole">
            <p:oleObj spid="_x0000_s29700" name="文档" r:id="rId12" imgW="3839157" imgH="2093053" progId="">
              <p:embed/>
            </p:oleObj>
          </a:graphicData>
        </a:graphic>
      </p:graphicFrame>
      <p:sp>
        <p:nvSpPr>
          <p:cNvPr id="13" name="矩形 12"/>
          <p:cNvSpPr/>
          <p:nvPr/>
        </p:nvSpPr>
        <p:spPr>
          <a:xfrm>
            <a:off x="468313" y="3716338"/>
            <a:ext cx="8128000" cy="1843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68313" y="5559425"/>
            <a:ext cx="8128000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5" name="TextBox 31"/>
          <p:cNvSpPr txBox="1">
            <a:spLocks noChangeArrowheads="1"/>
          </p:cNvSpPr>
          <p:nvPr/>
        </p:nvSpPr>
        <p:spPr bwMode="auto">
          <a:xfrm>
            <a:off x="468313" y="971550"/>
            <a:ext cx="79914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Calibri" pitchFamily="34" charset="0"/>
              </a:rPr>
              <a:t>1       2       3       4       5      6      7       8       9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33" name="矩形 32">
            <a:hlinkClick r:id="rId3" action="ppaction://hlinksldjump"/>
          </p:cNvPr>
          <p:cNvSpPr/>
          <p:nvPr/>
        </p:nvSpPr>
        <p:spPr>
          <a:xfrm>
            <a:off x="954088" y="996950"/>
            <a:ext cx="300037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矩形 33">
            <a:hlinkClick r:id="rId4" action="ppaction://hlinksldjump"/>
          </p:cNvPr>
          <p:cNvSpPr/>
          <p:nvPr/>
        </p:nvSpPr>
        <p:spPr>
          <a:xfrm>
            <a:off x="1444625" y="987425"/>
            <a:ext cx="300038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4">
            <a:hlinkClick r:id="rId5" action="ppaction://hlinksldjump"/>
          </p:cNvPr>
          <p:cNvSpPr/>
          <p:nvPr/>
        </p:nvSpPr>
        <p:spPr>
          <a:xfrm>
            <a:off x="1928813" y="987425"/>
            <a:ext cx="298450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矩形 35">
            <a:hlinkClick r:id="rId6" action="ppaction://hlinksldjump"/>
          </p:cNvPr>
          <p:cNvSpPr/>
          <p:nvPr/>
        </p:nvSpPr>
        <p:spPr>
          <a:xfrm>
            <a:off x="468313" y="1003300"/>
            <a:ext cx="307975" cy="295275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36">
            <a:hlinkClick r:id="rId7" action="ppaction://hlinksldjump"/>
          </p:cNvPr>
          <p:cNvSpPr/>
          <p:nvPr/>
        </p:nvSpPr>
        <p:spPr>
          <a:xfrm>
            <a:off x="2390775" y="987425"/>
            <a:ext cx="298450" cy="319088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矩形 37">
            <a:hlinkClick r:id="rId8" action="ppaction://hlinksldjump"/>
          </p:cNvPr>
          <p:cNvSpPr/>
          <p:nvPr/>
        </p:nvSpPr>
        <p:spPr>
          <a:xfrm>
            <a:off x="2819400" y="992188"/>
            <a:ext cx="300038" cy="319087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矩形 38">
            <a:hlinkClick r:id="rId9" action="ppaction://hlinksldjump"/>
          </p:cNvPr>
          <p:cNvSpPr/>
          <p:nvPr/>
        </p:nvSpPr>
        <p:spPr>
          <a:xfrm>
            <a:off x="3271838" y="996950"/>
            <a:ext cx="298450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矩形 39">
            <a:hlinkClick r:id="rId10" action="ppaction://hlinksldjump"/>
          </p:cNvPr>
          <p:cNvSpPr/>
          <p:nvPr/>
        </p:nvSpPr>
        <p:spPr>
          <a:xfrm>
            <a:off x="3762375" y="987425"/>
            <a:ext cx="298450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矩形 40">
            <a:hlinkClick r:id="rId11" action="ppaction://hlinksldjump"/>
          </p:cNvPr>
          <p:cNvSpPr/>
          <p:nvPr/>
        </p:nvSpPr>
        <p:spPr>
          <a:xfrm>
            <a:off x="4246563" y="987425"/>
            <a:ext cx="298450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aphicFrame>
        <p:nvGraphicFramePr>
          <p:cNvPr id="30724" name="Object 4"/>
          <p:cNvGraphicFramePr>
            <a:graphicFrameLocks noChangeAspect="1"/>
          </p:cNvGraphicFramePr>
          <p:nvPr/>
        </p:nvGraphicFramePr>
        <p:xfrm>
          <a:off x="512763" y="1700213"/>
          <a:ext cx="8094662" cy="4035425"/>
        </p:xfrm>
        <a:graphic>
          <a:graphicData uri="http://schemas.openxmlformats.org/presentationml/2006/ole">
            <p:oleObj spid="_x0000_s30724" name="文档" r:id="rId12" imgW="3839157" imgH="1910861" progId="">
              <p:embed/>
            </p:oleObj>
          </a:graphicData>
        </a:graphic>
      </p:graphicFrame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9" name="TextBox 31"/>
          <p:cNvSpPr txBox="1">
            <a:spLocks noChangeArrowheads="1"/>
          </p:cNvSpPr>
          <p:nvPr/>
        </p:nvSpPr>
        <p:spPr bwMode="auto">
          <a:xfrm>
            <a:off x="468313" y="971550"/>
            <a:ext cx="79914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Calibri" pitchFamily="34" charset="0"/>
              </a:rPr>
              <a:t>1       2       3       4       5      6      7       8       9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33" name="矩形 32">
            <a:hlinkClick r:id="rId3" action="ppaction://hlinksldjump"/>
          </p:cNvPr>
          <p:cNvSpPr/>
          <p:nvPr/>
        </p:nvSpPr>
        <p:spPr>
          <a:xfrm>
            <a:off x="954088" y="996950"/>
            <a:ext cx="300037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矩形 33">
            <a:hlinkClick r:id="rId4" action="ppaction://hlinksldjump"/>
          </p:cNvPr>
          <p:cNvSpPr/>
          <p:nvPr/>
        </p:nvSpPr>
        <p:spPr>
          <a:xfrm>
            <a:off x="1444625" y="987425"/>
            <a:ext cx="300038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4">
            <a:hlinkClick r:id="rId5" action="ppaction://hlinksldjump"/>
          </p:cNvPr>
          <p:cNvSpPr/>
          <p:nvPr/>
        </p:nvSpPr>
        <p:spPr>
          <a:xfrm>
            <a:off x="1928813" y="987425"/>
            <a:ext cx="298450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矩形 35">
            <a:hlinkClick r:id="rId6" action="ppaction://hlinksldjump"/>
          </p:cNvPr>
          <p:cNvSpPr/>
          <p:nvPr/>
        </p:nvSpPr>
        <p:spPr>
          <a:xfrm>
            <a:off x="468313" y="1003300"/>
            <a:ext cx="307975" cy="295275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36">
            <a:hlinkClick r:id="rId7" action="ppaction://hlinksldjump"/>
          </p:cNvPr>
          <p:cNvSpPr/>
          <p:nvPr/>
        </p:nvSpPr>
        <p:spPr>
          <a:xfrm>
            <a:off x="2390775" y="987425"/>
            <a:ext cx="298450" cy="319088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矩形 37">
            <a:hlinkClick r:id="rId8" action="ppaction://hlinksldjump"/>
          </p:cNvPr>
          <p:cNvSpPr/>
          <p:nvPr/>
        </p:nvSpPr>
        <p:spPr>
          <a:xfrm>
            <a:off x="2819400" y="992188"/>
            <a:ext cx="300038" cy="319087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矩形 38">
            <a:hlinkClick r:id="rId9" action="ppaction://hlinksldjump"/>
          </p:cNvPr>
          <p:cNvSpPr/>
          <p:nvPr/>
        </p:nvSpPr>
        <p:spPr>
          <a:xfrm>
            <a:off x="3271838" y="996950"/>
            <a:ext cx="298450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矩形 39">
            <a:hlinkClick r:id="rId10" action="ppaction://hlinksldjump"/>
          </p:cNvPr>
          <p:cNvSpPr/>
          <p:nvPr/>
        </p:nvSpPr>
        <p:spPr>
          <a:xfrm>
            <a:off x="3762375" y="987425"/>
            <a:ext cx="298450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矩形 40">
            <a:hlinkClick r:id="rId11" action="ppaction://hlinksldjump"/>
          </p:cNvPr>
          <p:cNvSpPr/>
          <p:nvPr/>
        </p:nvSpPr>
        <p:spPr>
          <a:xfrm>
            <a:off x="4246563" y="987425"/>
            <a:ext cx="298450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aphicFrame>
        <p:nvGraphicFramePr>
          <p:cNvPr id="31748" name="Object 4"/>
          <p:cNvGraphicFramePr>
            <a:graphicFrameLocks noChangeAspect="1"/>
          </p:cNvGraphicFramePr>
          <p:nvPr/>
        </p:nvGraphicFramePr>
        <p:xfrm>
          <a:off x="508000" y="1552575"/>
          <a:ext cx="8128000" cy="4006850"/>
        </p:xfrm>
        <a:graphic>
          <a:graphicData uri="http://schemas.openxmlformats.org/presentationml/2006/ole">
            <p:oleObj spid="_x0000_s31748" name="文档" r:id="rId12" imgW="3839157" imgH="1892858" progId="">
              <p:embed/>
            </p:oleObj>
          </a:graphicData>
        </a:graphic>
      </p:graphicFrame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3" name="TextBox 31"/>
          <p:cNvSpPr txBox="1">
            <a:spLocks noChangeArrowheads="1"/>
          </p:cNvSpPr>
          <p:nvPr/>
        </p:nvSpPr>
        <p:spPr bwMode="auto">
          <a:xfrm>
            <a:off x="468313" y="971550"/>
            <a:ext cx="79914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Calibri" pitchFamily="34" charset="0"/>
              </a:rPr>
              <a:t>1       2       3       4       5      6      7       8       9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33" name="矩形 32">
            <a:hlinkClick r:id="rId3" action="ppaction://hlinksldjump"/>
          </p:cNvPr>
          <p:cNvSpPr/>
          <p:nvPr/>
        </p:nvSpPr>
        <p:spPr>
          <a:xfrm>
            <a:off x="954088" y="996950"/>
            <a:ext cx="300037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矩形 33">
            <a:hlinkClick r:id="rId4" action="ppaction://hlinksldjump"/>
          </p:cNvPr>
          <p:cNvSpPr/>
          <p:nvPr/>
        </p:nvSpPr>
        <p:spPr>
          <a:xfrm>
            <a:off x="1444625" y="987425"/>
            <a:ext cx="300038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4">
            <a:hlinkClick r:id="rId5" action="ppaction://hlinksldjump"/>
          </p:cNvPr>
          <p:cNvSpPr/>
          <p:nvPr/>
        </p:nvSpPr>
        <p:spPr>
          <a:xfrm>
            <a:off x="1928813" y="987425"/>
            <a:ext cx="298450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矩形 35">
            <a:hlinkClick r:id="rId6" action="ppaction://hlinksldjump"/>
          </p:cNvPr>
          <p:cNvSpPr/>
          <p:nvPr/>
        </p:nvSpPr>
        <p:spPr>
          <a:xfrm>
            <a:off x="468313" y="1003300"/>
            <a:ext cx="307975" cy="295275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36">
            <a:hlinkClick r:id="rId7" action="ppaction://hlinksldjump"/>
          </p:cNvPr>
          <p:cNvSpPr/>
          <p:nvPr/>
        </p:nvSpPr>
        <p:spPr>
          <a:xfrm>
            <a:off x="2390775" y="987425"/>
            <a:ext cx="298450" cy="319088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矩形 37">
            <a:hlinkClick r:id="rId8" action="ppaction://hlinksldjump"/>
          </p:cNvPr>
          <p:cNvSpPr/>
          <p:nvPr/>
        </p:nvSpPr>
        <p:spPr>
          <a:xfrm>
            <a:off x="2819400" y="992188"/>
            <a:ext cx="300038" cy="319087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矩形 38">
            <a:hlinkClick r:id="rId9" action="ppaction://hlinksldjump"/>
          </p:cNvPr>
          <p:cNvSpPr/>
          <p:nvPr/>
        </p:nvSpPr>
        <p:spPr>
          <a:xfrm>
            <a:off x="3271838" y="996950"/>
            <a:ext cx="298450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矩形 39">
            <a:hlinkClick r:id="rId10" action="ppaction://hlinksldjump"/>
          </p:cNvPr>
          <p:cNvSpPr/>
          <p:nvPr/>
        </p:nvSpPr>
        <p:spPr>
          <a:xfrm>
            <a:off x="3762375" y="987425"/>
            <a:ext cx="298450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矩形 40">
            <a:hlinkClick r:id="rId11" action="ppaction://hlinksldjump"/>
          </p:cNvPr>
          <p:cNvSpPr/>
          <p:nvPr/>
        </p:nvSpPr>
        <p:spPr>
          <a:xfrm>
            <a:off x="4246563" y="987425"/>
            <a:ext cx="298450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aphicFrame>
        <p:nvGraphicFramePr>
          <p:cNvPr id="32772" name="Object 4"/>
          <p:cNvGraphicFramePr>
            <a:graphicFrameLocks noChangeAspect="1"/>
          </p:cNvGraphicFramePr>
          <p:nvPr/>
        </p:nvGraphicFramePr>
        <p:xfrm>
          <a:off x="508000" y="1962150"/>
          <a:ext cx="8128000" cy="3187700"/>
        </p:xfrm>
        <a:graphic>
          <a:graphicData uri="http://schemas.openxmlformats.org/presentationml/2006/ole">
            <p:oleObj spid="_x0000_s32772" name="文档" r:id="rId12" imgW="3839157" imgH="1505069" progId="">
              <p:embed/>
            </p:oleObj>
          </a:graphicData>
        </a:graphic>
      </p:graphicFrame>
      <p:sp>
        <p:nvSpPr>
          <p:cNvPr id="13" name="矩形 12"/>
          <p:cNvSpPr/>
          <p:nvPr/>
        </p:nvSpPr>
        <p:spPr>
          <a:xfrm>
            <a:off x="655638" y="4718050"/>
            <a:ext cx="1600200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235200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30829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39338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8" action="ppaction://hlinksldjump"/>
          </p:cNvPr>
          <p:cNvSpPr/>
          <p:nvPr/>
        </p:nvSpPr>
        <p:spPr>
          <a:xfrm>
            <a:off x="4784725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9" action="ppaction://hlinksldjump"/>
          </p:cNvPr>
          <p:cNvSpPr/>
          <p:nvPr/>
        </p:nvSpPr>
        <p:spPr>
          <a:xfrm>
            <a:off x="5637213" y="1009650"/>
            <a:ext cx="820737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专题七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100" name="Object 4"/>
          <p:cNvGraphicFramePr>
            <a:graphicFrameLocks noChangeAspect="1"/>
          </p:cNvGraphicFramePr>
          <p:nvPr/>
        </p:nvGraphicFramePr>
        <p:xfrm>
          <a:off x="508000" y="1484313"/>
          <a:ext cx="8128000" cy="4686300"/>
        </p:xfrm>
        <a:graphic>
          <a:graphicData uri="http://schemas.openxmlformats.org/presentationml/2006/ole">
            <p:oleObj spid="_x0000_s4100" name="文档" r:id="rId10" imgW="3839157" imgH="2212235" progId="">
              <p:embed/>
            </p:oleObj>
          </a:graphicData>
        </a:graphic>
      </p:graphicFrame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TextBox 31"/>
          <p:cNvSpPr txBox="1">
            <a:spLocks noChangeArrowheads="1"/>
          </p:cNvSpPr>
          <p:nvPr/>
        </p:nvSpPr>
        <p:spPr bwMode="auto">
          <a:xfrm>
            <a:off x="468313" y="971550"/>
            <a:ext cx="79914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Calibri" pitchFamily="34" charset="0"/>
              </a:rPr>
              <a:t>1       2       3       4       5      6      7       8       9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33" name="矩形 32">
            <a:hlinkClick r:id="rId3" action="ppaction://hlinksldjump"/>
          </p:cNvPr>
          <p:cNvSpPr/>
          <p:nvPr/>
        </p:nvSpPr>
        <p:spPr>
          <a:xfrm>
            <a:off x="954088" y="996950"/>
            <a:ext cx="300037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矩形 33">
            <a:hlinkClick r:id="rId4" action="ppaction://hlinksldjump"/>
          </p:cNvPr>
          <p:cNvSpPr/>
          <p:nvPr/>
        </p:nvSpPr>
        <p:spPr>
          <a:xfrm>
            <a:off x="1444625" y="987425"/>
            <a:ext cx="300038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4">
            <a:hlinkClick r:id="rId5" action="ppaction://hlinksldjump"/>
          </p:cNvPr>
          <p:cNvSpPr/>
          <p:nvPr/>
        </p:nvSpPr>
        <p:spPr>
          <a:xfrm>
            <a:off x="1928813" y="987425"/>
            <a:ext cx="298450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矩形 35">
            <a:hlinkClick r:id="rId6" action="ppaction://hlinksldjump"/>
          </p:cNvPr>
          <p:cNvSpPr/>
          <p:nvPr/>
        </p:nvSpPr>
        <p:spPr>
          <a:xfrm>
            <a:off x="468313" y="1003300"/>
            <a:ext cx="307975" cy="295275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36">
            <a:hlinkClick r:id="rId7" action="ppaction://hlinksldjump"/>
          </p:cNvPr>
          <p:cNvSpPr/>
          <p:nvPr/>
        </p:nvSpPr>
        <p:spPr>
          <a:xfrm>
            <a:off x="2390775" y="987425"/>
            <a:ext cx="298450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矩形 37">
            <a:hlinkClick r:id="rId8" action="ppaction://hlinksldjump"/>
          </p:cNvPr>
          <p:cNvSpPr/>
          <p:nvPr/>
        </p:nvSpPr>
        <p:spPr>
          <a:xfrm>
            <a:off x="2819400" y="992188"/>
            <a:ext cx="300038" cy="31908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矩形 38">
            <a:hlinkClick r:id="rId9" action="ppaction://hlinksldjump"/>
          </p:cNvPr>
          <p:cNvSpPr/>
          <p:nvPr/>
        </p:nvSpPr>
        <p:spPr>
          <a:xfrm>
            <a:off x="3271838" y="996950"/>
            <a:ext cx="298450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矩形 39">
            <a:hlinkClick r:id="rId10" action="ppaction://hlinksldjump"/>
          </p:cNvPr>
          <p:cNvSpPr/>
          <p:nvPr/>
        </p:nvSpPr>
        <p:spPr>
          <a:xfrm>
            <a:off x="3762375" y="987425"/>
            <a:ext cx="298450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矩形 40">
            <a:hlinkClick r:id="rId11" action="ppaction://hlinksldjump"/>
          </p:cNvPr>
          <p:cNvSpPr/>
          <p:nvPr/>
        </p:nvSpPr>
        <p:spPr>
          <a:xfrm>
            <a:off x="4246563" y="987425"/>
            <a:ext cx="298450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aphicFrame>
        <p:nvGraphicFramePr>
          <p:cNvPr id="33796" name="Object 4"/>
          <p:cNvGraphicFramePr>
            <a:graphicFrameLocks noChangeAspect="1"/>
          </p:cNvGraphicFramePr>
          <p:nvPr/>
        </p:nvGraphicFramePr>
        <p:xfrm>
          <a:off x="508000" y="1700213"/>
          <a:ext cx="8128000" cy="4379912"/>
        </p:xfrm>
        <a:graphic>
          <a:graphicData uri="http://schemas.openxmlformats.org/presentationml/2006/ole">
            <p:oleObj spid="_x0000_s33796" name="文档" r:id="rId12" imgW="3839157" imgH="2069289" progId="">
              <p:embed/>
            </p:oleObj>
          </a:graphicData>
        </a:graphic>
      </p:graphicFrame>
      <p:sp>
        <p:nvSpPr>
          <p:cNvPr id="13" name="矩形 12"/>
          <p:cNvSpPr/>
          <p:nvPr/>
        </p:nvSpPr>
        <p:spPr>
          <a:xfrm>
            <a:off x="342900" y="3573463"/>
            <a:ext cx="8458200" cy="2057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03213" y="5630863"/>
            <a:ext cx="1601787" cy="449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1" name="TextBox 17"/>
          <p:cNvSpPr txBox="1">
            <a:spLocks noChangeArrowheads="1"/>
          </p:cNvSpPr>
          <p:nvPr/>
        </p:nvSpPr>
        <p:spPr bwMode="auto">
          <a:xfrm>
            <a:off x="468313" y="971550"/>
            <a:ext cx="79914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Calibri" pitchFamily="34" charset="0"/>
              </a:rPr>
              <a:t>1       2       3       4       5      6      7       8       9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954088" y="996950"/>
            <a:ext cx="300037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矩形 19">
            <a:hlinkClick r:id="rId4" action="ppaction://hlinksldjump"/>
          </p:cNvPr>
          <p:cNvSpPr/>
          <p:nvPr/>
        </p:nvSpPr>
        <p:spPr>
          <a:xfrm>
            <a:off x="1444625" y="987425"/>
            <a:ext cx="300038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20">
            <a:hlinkClick r:id="rId5" action="ppaction://hlinksldjump"/>
          </p:cNvPr>
          <p:cNvSpPr/>
          <p:nvPr/>
        </p:nvSpPr>
        <p:spPr>
          <a:xfrm>
            <a:off x="1928813" y="987425"/>
            <a:ext cx="298450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21">
            <a:hlinkClick r:id="rId6" action="ppaction://hlinksldjump"/>
          </p:cNvPr>
          <p:cNvSpPr/>
          <p:nvPr/>
        </p:nvSpPr>
        <p:spPr>
          <a:xfrm>
            <a:off x="468313" y="1003300"/>
            <a:ext cx="307975" cy="295275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矩形 22">
            <a:hlinkClick r:id="rId7" action="ppaction://hlinksldjump"/>
          </p:cNvPr>
          <p:cNvSpPr/>
          <p:nvPr/>
        </p:nvSpPr>
        <p:spPr>
          <a:xfrm>
            <a:off x="2390775" y="987425"/>
            <a:ext cx="298450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>
            <a:hlinkClick r:id="rId8" action="ppaction://hlinksldjump"/>
          </p:cNvPr>
          <p:cNvSpPr/>
          <p:nvPr/>
        </p:nvSpPr>
        <p:spPr>
          <a:xfrm>
            <a:off x="2819400" y="992188"/>
            <a:ext cx="300038" cy="319087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>
            <a:hlinkClick r:id="rId9" action="ppaction://hlinksldjump"/>
          </p:cNvPr>
          <p:cNvSpPr/>
          <p:nvPr/>
        </p:nvSpPr>
        <p:spPr>
          <a:xfrm>
            <a:off x="3271838" y="996950"/>
            <a:ext cx="298450" cy="319088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矩形 25">
            <a:hlinkClick r:id="rId10" action="ppaction://hlinksldjump"/>
          </p:cNvPr>
          <p:cNvSpPr/>
          <p:nvPr/>
        </p:nvSpPr>
        <p:spPr>
          <a:xfrm>
            <a:off x="3762375" y="987425"/>
            <a:ext cx="298450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26">
            <a:hlinkClick r:id="rId11" action="ppaction://hlinksldjump"/>
          </p:cNvPr>
          <p:cNvSpPr/>
          <p:nvPr/>
        </p:nvSpPr>
        <p:spPr>
          <a:xfrm>
            <a:off x="4246563" y="987425"/>
            <a:ext cx="298450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aphicFrame>
        <p:nvGraphicFramePr>
          <p:cNvPr id="34820" name="Object 4"/>
          <p:cNvGraphicFramePr>
            <a:graphicFrameLocks noChangeAspect="1"/>
          </p:cNvGraphicFramePr>
          <p:nvPr/>
        </p:nvGraphicFramePr>
        <p:xfrm>
          <a:off x="508000" y="2357438"/>
          <a:ext cx="8128000" cy="2397125"/>
        </p:xfrm>
        <a:graphic>
          <a:graphicData uri="http://schemas.openxmlformats.org/presentationml/2006/ole">
            <p:oleObj spid="_x0000_s34820" name="文档" r:id="rId12" imgW="3839157" imgH="1131682" progId="">
              <p:embed/>
            </p:oleObj>
          </a:graphicData>
        </a:graphic>
      </p:graphicFrame>
      <p:sp>
        <p:nvSpPr>
          <p:cNvPr id="13" name="矩形 12"/>
          <p:cNvSpPr/>
          <p:nvPr/>
        </p:nvSpPr>
        <p:spPr>
          <a:xfrm>
            <a:off x="384175" y="3151188"/>
            <a:ext cx="8375650" cy="1152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3850" y="4305300"/>
            <a:ext cx="1601788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5" name="TextBox 17"/>
          <p:cNvSpPr txBox="1">
            <a:spLocks noChangeArrowheads="1"/>
          </p:cNvSpPr>
          <p:nvPr/>
        </p:nvSpPr>
        <p:spPr bwMode="auto">
          <a:xfrm>
            <a:off x="468313" y="971550"/>
            <a:ext cx="79914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Calibri" pitchFamily="34" charset="0"/>
              </a:rPr>
              <a:t>1       2       3       4       5      6      7       8       9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954088" y="996950"/>
            <a:ext cx="300037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矩形 19">
            <a:hlinkClick r:id="rId4" action="ppaction://hlinksldjump"/>
          </p:cNvPr>
          <p:cNvSpPr/>
          <p:nvPr/>
        </p:nvSpPr>
        <p:spPr>
          <a:xfrm>
            <a:off x="1444625" y="987425"/>
            <a:ext cx="300038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20">
            <a:hlinkClick r:id="rId5" action="ppaction://hlinksldjump"/>
          </p:cNvPr>
          <p:cNvSpPr/>
          <p:nvPr/>
        </p:nvSpPr>
        <p:spPr>
          <a:xfrm>
            <a:off x="1928813" y="987425"/>
            <a:ext cx="298450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21">
            <a:hlinkClick r:id="rId6" action="ppaction://hlinksldjump"/>
          </p:cNvPr>
          <p:cNvSpPr/>
          <p:nvPr/>
        </p:nvSpPr>
        <p:spPr>
          <a:xfrm>
            <a:off x="468313" y="1003300"/>
            <a:ext cx="307975" cy="295275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矩形 22">
            <a:hlinkClick r:id="rId7" action="ppaction://hlinksldjump"/>
          </p:cNvPr>
          <p:cNvSpPr/>
          <p:nvPr/>
        </p:nvSpPr>
        <p:spPr>
          <a:xfrm>
            <a:off x="2390775" y="987425"/>
            <a:ext cx="298450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>
            <a:hlinkClick r:id="rId8" action="ppaction://hlinksldjump"/>
          </p:cNvPr>
          <p:cNvSpPr/>
          <p:nvPr/>
        </p:nvSpPr>
        <p:spPr>
          <a:xfrm>
            <a:off x="2819400" y="992188"/>
            <a:ext cx="300038" cy="319087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>
            <a:hlinkClick r:id="rId9" action="ppaction://hlinksldjump"/>
          </p:cNvPr>
          <p:cNvSpPr/>
          <p:nvPr/>
        </p:nvSpPr>
        <p:spPr>
          <a:xfrm>
            <a:off x="3271838" y="996950"/>
            <a:ext cx="298450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矩形 25">
            <a:hlinkClick r:id="rId10" action="ppaction://hlinksldjump"/>
          </p:cNvPr>
          <p:cNvSpPr/>
          <p:nvPr/>
        </p:nvSpPr>
        <p:spPr>
          <a:xfrm>
            <a:off x="3762375" y="987425"/>
            <a:ext cx="298450" cy="319088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26">
            <a:hlinkClick r:id="rId11" action="ppaction://hlinksldjump"/>
          </p:cNvPr>
          <p:cNvSpPr/>
          <p:nvPr/>
        </p:nvSpPr>
        <p:spPr>
          <a:xfrm>
            <a:off x="4246563" y="987425"/>
            <a:ext cx="298450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aphicFrame>
        <p:nvGraphicFramePr>
          <p:cNvPr id="35844" name="Object 4"/>
          <p:cNvGraphicFramePr>
            <a:graphicFrameLocks noChangeAspect="1"/>
          </p:cNvGraphicFramePr>
          <p:nvPr/>
        </p:nvGraphicFramePr>
        <p:xfrm>
          <a:off x="508000" y="1484313"/>
          <a:ext cx="8128000" cy="4764087"/>
        </p:xfrm>
        <a:graphic>
          <a:graphicData uri="http://schemas.openxmlformats.org/presentationml/2006/ole">
            <p:oleObj spid="_x0000_s35844" name="文档" r:id="rId12" imgW="3839157" imgH="2250041" progId="">
              <p:embed/>
            </p:oleObj>
          </a:graphicData>
        </a:graphic>
      </p:graphicFrame>
      <p:sp>
        <p:nvSpPr>
          <p:cNvPr id="13" name="矩形 12"/>
          <p:cNvSpPr/>
          <p:nvPr/>
        </p:nvSpPr>
        <p:spPr>
          <a:xfrm>
            <a:off x="508000" y="4797425"/>
            <a:ext cx="8128000" cy="1030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3850" y="5827713"/>
            <a:ext cx="1601788" cy="449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9" name="TextBox 1"/>
          <p:cNvSpPr txBox="1">
            <a:spLocks noChangeArrowheads="1"/>
          </p:cNvSpPr>
          <p:nvPr/>
        </p:nvSpPr>
        <p:spPr bwMode="auto">
          <a:xfrm>
            <a:off x="468313" y="971550"/>
            <a:ext cx="79914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Calibri" pitchFamily="34" charset="0"/>
              </a:rPr>
              <a:t>1       2       3       4       5      6      7       8       9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954088" y="996950"/>
            <a:ext cx="300037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444625" y="987425"/>
            <a:ext cx="300038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1928813" y="987425"/>
            <a:ext cx="298450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468313" y="1003300"/>
            <a:ext cx="307975" cy="295275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2390775" y="987425"/>
            <a:ext cx="298450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>
            <a:hlinkClick r:id="rId8" action="ppaction://hlinksldjump"/>
          </p:cNvPr>
          <p:cNvSpPr/>
          <p:nvPr/>
        </p:nvSpPr>
        <p:spPr>
          <a:xfrm>
            <a:off x="2819400" y="992188"/>
            <a:ext cx="300038" cy="319087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>
            <a:hlinkClick r:id="rId9" action="ppaction://hlinksldjump"/>
          </p:cNvPr>
          <p:cNvSpPr/>
          <p:nvPr/>
        </p:nvSpPr>
        <p:spPr>
          <a:xfrm>
            <a:off x="3271838" y="996950"/>
            <a:ext cx="298450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>
            <a:hlinkClick r:id="rId10" action="ppaction://hlinksldjump"/>
          </p:cNvPr>
          <p:cNvSpPr/>
          <p:nvPr/>
        </p:nvSpPr>
        <p:spPr>
          <a:xfrm>
            <a:off x="3762375" y="987425"/>
            <a:ext cx="298450" cy="31908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>
            <a:hlinkClick r:id="rId11" action="ppaction://hlinksldjump"/>
          </p:cNvPr>
          <p:cNvSpPr/>
          <p:nvPr/>
        </p:nvSpPr>
        <p:spPr>
          <a:xfrm>
            <a:off x="4246563" y="987425"/>
            <a:ext cx="298450" cy="319088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aphicFrame>
        <p:nvGraphicFramePr>
          <p:cNvPr id="36868" name="Object 4"/>
          <p:cNvGraphicFramePr>
            <a:graphicFrameLocks noChangeAspect="1"/>
          </p:cNvGraphicFramePr>
          <p:nvPr/>
        </p:nvGraphicFramePr>
        <p:xfrm>
          <a:off x="512763" y="1633538"/>
          <a:ext cx="8094662" cy="4559300"/>
        </p:xfrm>
        <a:graphic>
          <a:graphicData uri="http://schemas.openxmlformats.org/presentationml/2006/ole">
            <p:oleObj spid="_x0000_s36868" name="文档" r:id="rId12" imgW="3839157" imgH="2093053" progId="">
              <p:embed/>
            </p:oleObj>
          </a:graphicData>
        </a:graphic>
      </p:graphicFrame>
      <p:sp>
        <p:nvSpPr>
          <p:cNvPr id="13" name="矩形 12"/>
          <p:cNvSpPr/>
          <p:nvPr/>
        </p:nvSpPr>
        <p:spPr>
          <a:xfrm>
            <a:off x="374650" y="2486025"/>
            <a:ext cx="8374063" cy="30432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20688" y="5572125"/>
            <a:ext cx="1666875" cy="809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 descr="扬帆文具书店照片模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476250"/>
            <a:ext cx="61214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995" name="Picture 3" descr="淘淘乐购网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7675" y="2349500"/>
            <a:ext cx="2944813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235200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30829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39338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8" action="ppaction://hlinksldjump"/>
          </p:cNvPr>
          <p:cNvSpPr/>
          <p:nvPr/>
        </p:nvSpPr>
        <p:spPr>
          <a:xfrm>
            <a:off x="4784725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9" action="ppaction://hlinksldjump"/>
          </p:cNvPr>
          <p:cNvSpPr/>
          <p:nvPr/>
        </p:nvSpPr>
        <p:spPr>
          <a:xfrm>
            <a:off x="5637213" y="1009650"/>
            <a:ext cx="820737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专题七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124" name="Object 4"/>
          <p:cNvGraphicFramePr>
            <a:graphicFrameLocks noChangeAspect="1"/>
          </p:cNvGraphicFramePr>
          <p:nvPr/>
        </p:nvGraphicFramePr>
        <p:xfrm>
          <a:off x="508000" y="1535113"/>
          <a:ext cx="8128000" cy="4041775"/>
        </p:xfrm>
        <a:graphic>
          <a:graphicData uri="http://schemas.openxmlformats.org/presentationml/2006/ole">
            <p:oleObj spid="_x0000_s5124" name="文档" r:id="rId10" imgW="3839157" imgH="1907620" progId="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466725" y="3357563"/>
            <a:ext cx="8210550" cy="29511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235200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30829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39338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8" action="ppaction://hlinksldjump"/>
          </p:cNvPr>
          <p:cNvSpPr/>
          <p:nvPr/>
        </p:nvSpPr>
        <p:spPr>
          <a:xfrm>
            <a:off x="4784725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9" action="ppaction://hlinksldjump"/>
          </p:cNvPr>
          <p:cNvSpPr/>
          <p:nvPr/>
        </p:nvSpPr>
        <p:spPr>
          <a:xfrm>
            <a:off x="5637213" y="1009650"/>
            <a:ext cx="820737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专题七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148" name="Object 4"/>
          <p:cNvGraphicFramePr>
            <a:graphicFrameLocks noChangeAspect="1"/>
          </p:cNvGraphicFramePr>
          <p:nvPr/>
        </p:nvGraphicFramePr>
        <p:xfrm>
          <a:off x="508000" y="1484313"/>
          <a:ext cx="8128000" cy="4502150"/>
        </p:xfrm>
        <a:graphic>
          <a:graphicData uri="http://schemas.openxmlformats.org/presentationml/2006/ole">
            <p:oleObj spid="_x0000_s6148" name="文档" r:id="rId10" imgW="3839157" imgH="2126179" progId="">
              <p:embed/>
            </p:oleObj>
          </a:graphicData>
        </a:graphic>
      </p:graphicFrame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235200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30829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39338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8" action="ppaction://hlinksldjump"/>
          </p:cNvPr>
          <p:cNvSpPr/>
          <p:nvPr/>
        </p:nvSpPr>
        <p:spPr>
          <a:xfrm>
            <a:off x="4784725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9" action="ppaction://hlinksldjump"/>
          </p:cNvPr>
          <p:cNvSpPr/>
          <p:nvPr/>
        </p:nvSpPr>
        <p:spPr>
          <a:xfrm>
            <a:off x="5637213" y="1009650"/>
            <a:ext cx="820737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专题七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172" name="Object 4"/>
          <p:cNvGraphicFramePr>
            <a:graphicFrameLocks noChangeAspect="1"/>
          </p:cNvGraphicFramePr>
          <p:nvPr/>
        </p:nvGraphicFramePr>
        <p:xfrm>
          <a:off x="508000" y="1493838"/>
          <a:ext cx="8128000" cy="4124325"/>
        </p:xfrm>
        <a:graphic>
          <a:graphicData uri="http://schemas.openxmlformats.org/presentationml/2006/ole">
            <p:oleObj spid="_x0000_s7172" name="文档" r:id="rId10" imgW="3839157" imgH="1947227" progId="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508000" y="3540125"/>
            <a:ext cx="8128000" cy="164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8313" y="5187950"/>
            <a:ext cx="8128000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235200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30829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39338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8" action="ppaction://hlinksldjump"/>
          </p:cNvPr>
          <p:cNvSpPr/>
          <p:nvPr/>
        </p:nvSpPr>
        <p:spPr>
          <a:xfrm>
            <a:off x="4784725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9" action="ppaction://hlinksldjump"/>
          </p:cNvPr>
          <p:cNvSpPr/>
          <p:nvPr/>
        </p:nvSpPr>
        <p:spPr>
          <a:xfrm>
            <a:off x="5637213" y="1009650"/>
            <a:ext cx="820737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专题七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196" name="Object 4"/>
          <p:cNvGraphicFramePr>
            <a:graphicFrameLocks noChangeAspect="1"/>
          </p:cNvGraphicFramePr>
          <p:nvPr/>
        </p:nvGraphicFramePr>
        <p:xfrm>
          <a:off x="508000" y="2506663"/>
          <a:ext cx="8128000" cy="2098675"/>
        </p:xfrm>
        <a:graphic>
          <a:graphicData uri="http://schemas.openxmlformats.org/presentationml/2006/ole">
            <p:oleObj spid="_x0000_s8196" name="文档" r:id="rId10" imgW="3839157" imgH="990897" progId="">
              <p:embed/>
            </p:oleObj>
          </a:graphicData>
        </a:graphic>
      </p:graphicFrame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235200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30829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39338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8" action="ppaction://hlinksldjump"/>
          </p:cNvPr>
          <p:cNvSpPr/>
          <p:nvPr/>
        </p:nvSpPr>
        <p:spPr>
          <a:xfrm>
            <a:off x="4784725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9" action="ppaction://hlinksldjump"/>
          </p:cNvPr>
          <p:cNvSpPr/>
          <p:nvPr/>
        </p:nvSpPr>
        <p:spPr>
          <a:xfrm>
            <a:off x="5637213" y="1009650"/>
            <a:ext cx="820737" cy="258763"/>
          </a:xfrm>
          <a:prstGeom prst="rect">
            <a:avLst/>
          </a:prstGeom>
          <a:solidFill>
            <a:srgbClr val="EAEAEA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专题七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220" name="Object 4"/>
          <p:cNvGraphicFramePr>
            <a:graphicFrameLocks noChangeAspect="1"/>
          </p:cNvGraphicFramePr>
          <p:nvPr/>
        </p:nvGraphicFramePr>
        <p:xfrm>
          <a:off x="508000" y="1724025"/>
          <a:ext cx="8128000" cy="3663950"/>
        </p:xfrm>
        <a:graphic>
          <a:graphicData uri="http://schemas.openxmlformats.org/presentationml/2006/ole">
            <p:oleObj spid="_x0000_s9220" name="文档" r:id="rId10" imgW="3839157" imgH="1730829" progId="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500063" y="4949825"/>
            <a:ext cx="8128000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heme/theme1.xml><?xml version="1.0" encoding="utf-8"?>
<a:theme xmlns:a="http://schemas.openxmlformats.org/drawingml/2006/main" name="1.1.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1.1.1</Template>
  <TotalTime>262</TotalTime>
  <Words>1551</Words>
  <Application>Microsoft Office PowerPoint</Application>
  <PresentationFormat>全屏显示(4:3)</PresentationFormat>
  <Paragraphs>255</Paragraphs>
  <Slides>44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演示文稿设计模板</vt:lpstr>
      </vt:variant>
      <vt:variant>
        <vt:i4>8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63" baseType="lpstr">
      <vt:lpstr>Calibri</vt:lpstr>
      <vt:lpstr>宋体</vt:lpstr>
      <vt:lpstr>Arial</vt:lpstr>
      <vt:lpstr>黑体</vt:lpstr>
      <vt:lpstr>微软雅黑</vt:lpstr>
      <vt:lpstr>Times New Roman</vt:lpstr>
      <vt:lpstr>Microsoft Yi Baiti</vt:lpstr>
      <vt:lpstr>NEU-BZ-S92</vt:lpstr>
      <vt:lpstr>方正书宋_GBK</vt:lpstr>
      <vt:lpstr>楷体</vt:lpstr>
      <vt:lpstr>1.1.1</vt:lpstr>
      <vt:lpstr>1.1.1</vt:lpstr>
      <vt:lpstr>1.1.1</vt:lpstr>
      <vt:lpstr>1.1.1</vt:lpstr>
      <vt:lpstr>1.1.1</vt:lpstr>
      <vt:lpstr>1.1.1</vt:lpstr>
      <vt:lpstr>1.1.1</vt:lpstr>
      <vt:lpstr>1.1.1</vt:lpstr>
      <vt:lpstr>文档</vt:lpstr>
      <vt:lpstr>本章整合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本章整合</dc:title>
  <cp:lastModifiedBy>微软用户</cp:lastModifiedBy>
  <cp:revision>1</cp:revision>
  <dcterms:created xsi:type="dcterms:W3CDTF">2014-03-08T02:47:57Z</dcterms:created>
  <dcterms:modified xsi:type="dcterms:W3CDTF">2017-06-16T13:57:18Z</dcterms:modified>
</cp:coreProperties>
</file>