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89" r:id="rId3"/>
    <p:sldId id="290" r:id="rId4"/>
    <p:sldId id="263" r:id="rId5"/>
    <p:sldId id="264" r:id="rId6"/>
    <p:sldId id="291" r:id="rId7"/>
    <p:sldId id="292" r:id="rId8"/>
    <p:sldId id="265" r:id="rId9"/>
    <p:sldId id="275" r:id="rId10"/>
    <p:sldId id="293" r:id="rId11"/>
    <p:sldId id="294" r:id="rId12"/>
    <p:sldId id="295" r:id="rId13"/>
    <p:sldId id="280" r:id="rId14"/>
    <p:sldId id="296" r:id="rId15"/>
    <p:sldId id="297" r:id="rId16"/>
    <p:sldId id="281" r:id="rId17"/>
    <p:sldId id="298" r:id="rId18"/>
    <p:sldId id="299" r:id="rId19"/>
    <p:sldId id="300" r:id="rId20"/>
    <p:sldId id="301" r:id="rId21"/>
    <p:sldId id="302" r:id="rId22"/>
    <p:sldId id="286" r:id="rId23"/>
    <p:sldId id="303" r:id="rId24"/>
    <p:sldId id="304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EA4288E-499E-4490-91B6-2D31E14E3811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35128AC-C1D6-4B1C-BAE8-6DD0F6E60E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9.xml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8.xml"/><Relationship Id="rId4" Type="http://schemas.openxmlformats.org/officeDocument/2006/relationships/slide" Target="../slides/slide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4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9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E403598-9100-4DAC-B3A5-9155089A9B68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9D6CCCD-EFDB-4BAD-B896-16D01D2DE47B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B749140-746D-4CEE-AA32-D09797011F1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580C093-C1A5-4DF4-A286-7D7E505EB01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70E734E-FCAE-4393-AA7A-917C20E02B4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C1D5B39-FB5B-45FC-BB3C-51C1B3C1CF9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3484206-3992-4B0B-B82A-8A6E68D37E4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424DC53-E71C-45FB-993F-4D282E3B2E8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400"/>
              <a:t>3.1.1</a:t>
            </a:r>
            <a:r>
              <a:rPr altLang="en-US" sz="1400"/>
              <a:t>　两角差的余弦公式</a:t>
            </a:r>
            <a:endParaRPr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2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22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第三章</a:t>
            </a:r>
            <a:r>
              <a:rPr lang="en-US" smtClean="0"/>
              <a:t>	</a:t>
            </a:r>
            <a:r>
              <a:rPr smtClean="0"/>
              <a:t>三角恒等变换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438275"/>
          <a:ext cx="8128000" cy="4235450"/>
        </p:xfrm>
        <a:graphic>
          <a:graphicData uri="http://schemas.openxmlformats.org/presentationml/2006/ole">
            <p:oleObj spid="_x0000_s4099" name="文档" r:id="rId7" imgW="3839157" imgH="199979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解含非特殊角的三角函数式的求值问题的一般思路是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把非特殊角转化为特殊角的和或差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正用公式直接求值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在转化过程中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应先利用诱导公式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构造两角差的余弦公式的结构形式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然后逆用公式求值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484188" y="1844675"/>
          <a:ext cx="8128000" cy="3422650"/>
        </p:xfrm>
        <a:graphic>
          <a:graphicData uri="http://schemas.openxmlformats.org/presentationml/2006/ole">
            <p:oleObj spid="_x0000_s5123" name="文档" r:id="rId7" imgW="3839157" imgH="1616688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3633788"/>
            <a:ext cx="8128000" cy="123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868863"/>
            <a:ext cx="8128000" cy="423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2611438"/>
          <a:ext cx="8128000" cy="1889125"/>
        </p:xfrm>
        <a:graphic>
          <a:graphicData uri="http://schemas.openxmlformats.org/presentationml/2006/ole">
            <p:oleObj spid="_x0000_s6147" name="文档" r:id="rId7" imgW="3948631" imgH="917444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68313" y="40513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6" name="矩形 3"/>
          <p:cNvSpPr>
            <a:spLocks noChangeAspect="1"/>
          </p:cNvSpPr>
          <p:nvPr/>
        </p:nvSpPr>
        <p:spPr bwMode="auto">
          <a:xfrm>
            <a:off x="508000" y="4751388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利用同角三角函数的基本关系式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代入两角差的余弦公式得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3206750"/>
        </p:xfrm>
        <a:graphic>
          <a:graphicData uri="http://schemas.openxmlformats.org/presentationml/2006/ole">
            <p:oleObj spid="_x0000_s7171" name="文档" r:id="rId7" imgW="3839157" imgH="151443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1495425"/>
          <a:ext cx="8128000" cy="4121150"/>
        </p:xfrm>
        <a:graphic>
          <a:graphicData uri="http://schemas.openxmlformats.org/presentationml/2006/ole">
            <p:oleObj spid="_x0000_s8195" name="文档" r:id="rId7" imgW="3839157" imgH="1945787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420938"/>
            <a:ext cx="8128000" cy="2586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9288" y="5006975"/>
            <a:ext cx="2193925" cy="798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2489200"/>
          <a:ext cx="8128000" cy="2133600"/>
        </p:xfrm>
        <a:graphic>
          <a:graphicData uri="http://schemas.openxmlformats.org/presentationml/2006/ole">
            <p:oleObj spid="_x0000_s9219" name="文档" r:id="rId7" imgW="3948631" imgH="1035905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4798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717675"/>
          <a:ext cx="8128000" cy="3676650"/>
        </p:xfrm>
        <a:graphic>
          <a:graphicData uri="http://schemas.openxmlformats.org/presentationml/2006/ole">
            <p:oleObj spid="_x0000_s10243" name="文档" r:id="rId7" imgW="3839157" imgH="173623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462088"/>
          <a:ext cx="8128000" cy="4187825"/>
        </p:xfrm>
        <a:graphic>
          <a:graphicData uri="http://schemas.openxmlformats.org/presentationml/2006/ole">
            <p:oleObj spid="_x0000_s11267" name="文档" r:id="rId7" imgW="4029656" imgH="207685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2217738"/>
          <a:ext cx="8128000" cy="2676525"/>
        </p:xfrm>
        <a:graphic>
          <a:graphicData uri="http://schemas.openxmlformats.org/presentationml/2006/ole">
            <p:oleObj spid="_x0000_s12291" name="文档" r:id="rId7" imgW="3839157" imgH="126346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254125" y="2924175"/>
            <a:ext cx="6846888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3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i="1" smtClean="0"/>
              <a:t>　</a:t>
            </a:r>
            <a:r>
              <a:rPr smtClean="0"/>
              <a:t>两角和与差的正弦、余弦和正切公式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42913" y="2492375"/>
          <a:ext cx="8128000" cy="2195513"/>
        </p:xfrm>
        <a:graphic>
          <a:graphicData uri="http://schemas.openxmlformats.org/presentationml/2006/ole">
            <p:oleObj spid="_x0000_s13315" name="文档" r:id="rId7" imgW="3839157" imgH="103662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501775"/>
          <a:ext cx="8128000" cy="4108450"/>
        </p:xfrm>
        <a:graphic>
          <a:graphicData uri="http://schemas.openxmlformats.org/presentationml/2006/ole">
            <p:oleObj spid="_x0000_s14339" name="文档" r:id="rId7" imgW="3839157" imgH="194038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491038"/>
        </p:xfrm>
        <a:graphic>
          <a:graphicData uri="http://schemas.openxmlformats.org/presentationml/2006/ole">
            <p:oleObj spid="_x0000_s15363" name="文档" r:id="rId7" imgW="3948631" imgH="2180549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4722813"/>
            <a:ext cx="8128000" cy="563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5286375"/>
            <a:ext cx="8128000" cy="760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3" name="矩形 5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在两角差的余弦公式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要注意它的结构特点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等式右边是余弦之积与正弦之积的和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应用时应特别注意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3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lang="en-US" i="1" smtClean="0"/>
              <a:t>.</a:t>
            </a:r>
            <a:r>
              <a:rPr lang="en-US" b="1" smtClean="0"/>
              <a:t>1</a:t>
            </a:r>
            <a:r>
              <a:rPr i="1" smtClean="0"/>
              <a:t>　</a:t>
            </a:r>
            <a:r>
              <a:rPr smtClean="0"/>
              <a:t>两角差的余弦公式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矩形 1"/>
          <p:cNvSpPr>
            <a:spLocks noChangeAspect="1"/>
          </p:cNvSpPr>
          <p:nvPr/>
        </p:nvSpPr>
        <p:spPr bwMode="auto">
          <a:xfrm>
            <a:off x="508000" y="3122613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会用向量的数量积推导出两角差的余弦公式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掌握两角差的余弦公式及其应用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93186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两角差的余弦公式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(1)cos(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 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 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 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 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此公式简记作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2205038"/>
          <a:ext cx="8128000" cy="3973512"/>
        </p:xfrm>
        <a:graphic>
          <a:graphicData uri="http://schemas.openxmlformats.org/presentationml/2006/ole">
            <p:oleObj spid="_x0000_s1027" name="文档" r:id="rId3" imgW="4029656" imgH="1969551" progId="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2279650" y="1414463"/>
            <a:ext cx="24955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3"/>
          <p:cNvSpPr>
            <a:spLocks noChangeAspect="1"/>
          </p:cNvSpPr>
          <p:nvPr/>
        </p:nvSpPr>
        <p:spPr bwMode="auto">
          <a:xfrm>
            <a:off x="508000" y="2106613"/>
            <a:ext cx="81280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cos 17°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A.cos 20°cos 3°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20°sin 3°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B.cos 20°cos 3°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20°sin 3°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C.sin 20°sin 3°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20°cos 3°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D.cos 20°sin 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 3°cos 3°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3°)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20°cos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20°sin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00" y="4149725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000" y="45989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933575"/>
          <a:ext cx="8128000" cy="3244850"/>
        </p:xfrm>
        <a:graphic>
          <a:graphicData uri="http://schemas.openxmlformats.org/presentationml/2006/ole">
            <p:oleObj spid="_x0000_s2051" name="文档" r:id="rId3" imgW="3839157" imgH="1531713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8000" y="3533775"/>
            <a:ext cx="8128000" cy="1201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4735513"/>
            <a:ext cx="8128000" cy="638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spect="1"/>
          </p:cNvSpPr>
          <p:nvPr/>
        </p:nvSpPr>
        <p:spPr bwMode="auto">
          <a:xfrm>
            <a:off x="508000" y="1092200"/>
            <a:ext cx="8128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α-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求特殊角的余弦值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Microsoft Yi Baiti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常见的特殊角有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0°,30°,45°,60°,90°,120°,135°,150°,180°,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其中任意两个角的差的余弦值均能用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这些角是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105°,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150°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105°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由此看来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75°,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105°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等角的余弦值也均能用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α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β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求出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1916113"/>
          <a:ext cx="8128000" cy="947737"/>
        </p:xfrm>
        <a:graphic>
          <a:graphicData uri="http://schemas.openxmlformats.org/presentationml/2006/ole">
            <p:oleObj spid="_x0000_s3075" name="文档" r:id="rId7" imgW="3948631" imgH="460162" progId="">
              <p:embed/>
            </p:oleObj>
          </a:graphicData>
        </a:graphic>
      </p:graphicFrame>
      <p:sp>
        <p:nvSpPr>
          <p:cNvPr id="3080" name="矩形 2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(1)sin 285°;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(2)sin 460°sin(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160°)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cos 560°cos(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280°)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解答本题可利用诱导公式转化为两角差的余弦公式的形式求解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797300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41</TotalTime>
  <Words>666</Words>
  <Application>Microsoft Office PowerPoint</Application>
  <PresentationFormat>全屏显示(4:3)</PresentationFormat>
  <Paragraphs>91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第三章 三角恒等变换</vt:lpstr>
      <vt:lpstr>3.1　两角和与差的正弦、余弦和正切公式</vt:lpstr>
      <vt:lpstr>3.1.1　两角差的余弦公式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 三角恒等变换</dc:title>
  <cp:lastModifiedBy>微软用户</cp:lastModifiedBy>
  <cp:revision>1</cp:revision>
  <dcterms:created xsi:type="dcterms:W3CDTF">2014-05-17T06:26:39Z</dcterms:created>
  <dcterms:modified xsi:type="dcterms:W3CDTF">2017-06-16T13:59:37Z</dcterms:modified>
</cp:coreProperties>
</file>