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0" r:id="rId6"/>
    <p:sldId id="267" r:id="rId7"/>
    <p:sldId id="261" r:id="rId8"/>
    <p:sldId id="263" r:id="rId9"/>
    <p:sldId id="265" r:id="rId10"/>
    <p:sldId id="266" r:id="rId11"/>
    <p:sldId id="264" r:id="rId12"/>
    <p:sldId id="25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2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48B87-A809-4BB4-9805-946B33B2820C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09CBF-DF28-4DE5-9CEA-F61E6B892F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48B87-A809-4BB4-9805-946B33B2820C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09CBF-DF28-4DE5-9CEA-F61E6B892F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48B87-A809-4BB4-9805-946B33B2820C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09CBF-DF28-4DE5-9CEA-F61E6B892F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48B87-A809-4BB4-9805-946B33B2820C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09CBF-DF28-4DE5-9CEA-F61E6B892F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48B87-A809-4BB4-9805-946B33B2820C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09CBF-DF28-4DE5-9CEA-F61E6B892F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48B87-A809-4BB4-9805-946B33B2820C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09CBF-DF28-4DE5-9CEA-F61E6B892F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48B87-A809-4BB4-9805-946B33B2820C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09CBF-DF28-4DE5-9CEA-F61E6B892F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48B87-A809-4BB4-9805-946B33B2820C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09CBF-DF28-4DE5-9CEA-F61E6B892F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48B87-A809-4BB4-9805-946B33B2820C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09CBF-DF28-4DE5-9CEA-F61E6B892F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48B87-A809-4BB4-9805-946B33B2820C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09CBF-DF28-4DE5-9CEA-F61E6B892F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48B87-A809-4BB4-9805-946B33B2820C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09CBF-DF28-4DE5-9CEA-F61E6B892F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48B87-A809-4BB4-9805-946B33B2820C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09CBF-DF28-4DE5-9CEA-F61E6B892F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1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c:\users\aminster\appdata\roaming\360se6\User Data\Temp\get?name=T1RMKfBshC1RCvBVd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8" name="AutoShape 4" descr="c:\users\aminster\appdata\roaming\360se6\User Data\Temp\get?name=T1RMKfBshC1RCvBVd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9697" name="Picture 1" descr="C:\Users\Aminster\AppData\Roaming\Tencent\Users\913383955\QQ\WinTemp\RichOle\7NXWRX9`I~XA_4D0VN4NS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3799"/>
            <a:ext cx="9144000" cy="707179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907704" y="1916832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华文琥珀" pitchFamily="2" charset="-122"/>
                <a:ea typeface="华文琥珀" pitchFamily="2" charset="-122"/>
              </a:rPr>
              <a:t>2.1</a:t>
            </a:r>
            <a:r>
              <a:rPr lang="zh-CN" altLang="en-US" sz="3600" b="1" dirty="0" smtClean="0">
                <a:latin typeface="华文琥珀" pitchFamily="2" charset="-122"/>
                <a:ea typeface="华文琥珀" pitchFamily="2" charset="-122"/>
              </a:rPr>
              <a:t>轴对称与轴对称图形</a:t>
            </a:r>
            <a:endParaRPr lang="zh-CN" altLang="en-US" sz="3600" b="1" dirty="0"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404664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活动四：</a:t>
            </a:r>
            <a:r>
              <a:rPr lang="zh-CN" altLang="en-US" sz="2400" dirty="0" smtClean="0"/>
              <a:t>下列图形是否为轴对称图形？如果是请给出对称轴。</a:t>
            </a:r>
            <a:endParaRPr lang="zh-CN" altLang="en-US" sz="2400" dirty="0"/>
          </a:p>
        </p:txBody>
      </p:sp>
      <p:sp>
        <p:nvSpPr>
          <p:cNvPr id="22530" name="AutoShape 2"/>
          <p:cNvSpPr>
            <a:spLocks noChangeArrowheads="1"/>
          </p:cNvSpPr>
          <p:nvPr/>
        </p:nvSpPr>
        <p:spPr bwMode="auto">
          <a:xfrm>
            <a:off x="611561" y="1124744"/>
            <a:ext cx="2376264" cy="1152128"/>
          </a:xfrm>
          <a:prstGeom prst="rtTriangle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6228184" y="1124744"/>
            <a:ext cx="2664296" cy="1049111"/>
          </a:xfrm>
          <a:prstGeom prst="parallelogram">
            <a:avLst>
              <a:gd name="adj" fmla="val 5775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347864" y="1340768"/>
            <a:ext cx="2448272" cy="97710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4211960" y="2420888"/>
            <a:ext cx="1080120" cy="1882203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4" name="AutoShape 6"/>
          <p:cNvSpPr>
            <a:spLocks noChangeArrowheads="1"/>
          </p:cNvSpPr>
          <p:nvPr/>
        </p:nvSpPr>
        <p:spPr bwMode="auto">
          <a:xfrm>
            <a:off x="395536" y="2492896"/>
            <a:ext cx="2483768" cy="1872208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6372201" y="2492896"/>
            <a:ext cx="2088232" cy="2088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6" name="AutoShape 8"/>
          <p:cNvSpPr>
            <a:spLocks noChangeArrowheads="1"/>
          </p:cNvSpPr>
          <p:nvPr/>
        </p:nvSpPr>
        <p:spPr bwMode="auto">
          <a:xfrm>
            <a:off x="3563888" y="4437112"/>
            <a:ext cx="2206800" cy="2204864"/>
          </a:xfrm>
          <a:prstGeom prst="pentag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7" name="AutoShape 9"/>
          <p:cNvSpPr>
            <a:spLocks noChangeArrowheads="1"/>
          </p:cNvSpPr>
          <p:nvPr/>
        </p:nvSpPr>
        <p:spPr bwMode="auto">
          <a:xfrm>
            <a:off x="539552" y="4581128"/>
            <a:ext cx="2304256" cy="1980162"/>
          </a:xfrm>
          <a:prstGeom prst="hexagon">
            <a:avLst>
              <a:gd name="adj" fmla="val 28800"/>
              <a:gd name="vf" fmla="val 1154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8" name="AutoShape 10"/>
          <p:cNvSpPr>
            <a:spLocks noChangeArrowheads="1"/>
          </p:cNvSpPr>
          <p:nvPr/>
        </p:nvSpPr>
        <p:spPr bwMode="auto">
          <a:xfrm rot="10800000">
            <a:off x="6372198" y="4725144"/>
            <a:ext cx="2448273" cy="1728192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" name="图片 13" descr="get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390456"/>
            <a:ext cx="467544" cy="467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1331640" y="1916832"/>
          <a:ext cx="5575511" cy="2016224"/>
        </p:xfrm>
        <a:graphic>
          <a:graphicData uri="http://schemas.openxmlformats.org/presentationml/2006/ole">
            <p:oleObj spid="_x0000_s20481" name="BMP 图像" r:id="rId3" imgW="3533333" imgH="905001" progId="PBrush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332656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活动五：</a:t>
            </a:r>
            <a:r>
              <a:rPr lang="zh-CN" altLang="en-US" sz="3200" dirty="0" smtClean="0"/>
              <a:t>你能画出下一幅图案吗？</a:t>
            </a:r>
            <a:endParaRPr lang="zh-CN" altLang="en-US" sz="3200" dirty="0"/>
          </a:p>
        </p:txBody>
      </p:sp>
      <p:pic>
        <p:nvPicPr>
          <p:cNvPr id="7" name="图片 6" descr="get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318448"/>
            <a:ext cx="539552" cy="539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260648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小结</a:t>
            </a:r>
            <a:r>
              <a:rPr lang="zh-CN" alt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：</a:t>
            </a:r>
            <a:endParaRPr lang="zh-CN" altLang="en-US" sz="5400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772816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</a:t>
            </a:r>
            <a:r>
              <a:rPr lang="zh-CN" altLang="en-US" sz="2800" dirty="0" smtClean="0"/>
              <a:t>、轴对称与轴对称图形的概念；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627784" y="764704"/>
            <a:ext cx="3384376" cy="4616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</a:rPr>
              <a:t>你收获了什么？</a:t>
            </a:r>
            <a:endParaRPr lang="zh-CN" altLang="en-US" sz="240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2852936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2</a:t>
            </a:r>
            <a:r>
              <a:rPr lang="zh-CN" altLang="en-US" sz="2800" dirty="0" smtClean="0"/>
              <a:t>、轴对称与轴对称图形的区别于联系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c:\users\aminster\appdata\roaming\360se6\User Data\Temp\get?name=T19HdfBbd41RCvBVd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40" name="AutoShape 4" descr="c:\users\aminster\appdata\roaming\360se6\User Data\Temp\get?name=T19HdfBbd41RCvBVd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95536" y="4077072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观察上图，它们有什么共同特征？</a:t>
            </a:r>
            <a:endParaRPr lang="zh-CN" altLang="en-US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44522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 smtClean="0"/>
              <a:t>你</a:t>
            </a:r>
            <a:r>
              <a:rPr lang="zh-CN" altLang="zh-CN" sz="3200" dirty="0"/>
              <a:t>能举出生活中</a:t>
            </a:r>
            <a:r>
              <a:rPr lang="zh-CN" altLang="zh-CN" sz="3200" dirty="0" smtClean="0"/>
              <a:t>的</a:t>
            </a:r>
            <a:r>
              <a:rPr lang="zh-CN" altLang="en-US" sz="3200" dirty="0" smtClean="0"/>
              <a:t>类似的现象吗？</a:t>
            </a:r>
            <a:endParaRPr lang="zh-CN" altLang="en-US" sz="3200" dirty="0"/>
          </a:p>
        </p:txBody>
      </p:sp>
      <p:pic>
        <p:nvPicPr>
          <p:cNvPr id="14" name="图片 13" descr="get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51912" y="6065912"/>
            <a:ext cx="792088" cy="792088"/>
          </a:xfrm>
          <a:prstGeom prst="rect">
            <a:avLst/>
          </a:prstGeom>
        </p:spPr>
      </p:pic>
      <p:pic>
        <p:nvPicPr>
          <p:cNvPr id="17" name="图片 16" descr="2934349b033b5bb50ccd848a36d3d539b600bca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548680"/>
            <a:ext cx="3528392" cy="2662332"/>
          </a:xfrm>
          <a:prstGeom prst="rect">
            <a:avLst/>
          </a:prstGeom>
        </p:spPr>
      </p:pic>
      <p:pic>
        <p:nvPicPr>
          <p:cNvPr id="19" name="图片 18" descr="30993621063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88640"/>
            <a:ext cx="3600400" cy="3766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60648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活动一：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124744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</a:t>
            </a:r>
            <a:r>
              <a:rPr lang="zh-CN" altLang="en-US" sz="2800" dirty="0" smtClean="0"/>
              <a:t>、在一张长方形的纸片上，滴一滴墨汁。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2060848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2</a:t>
            </a:r>
            <a:r>
              <a:rPr lang="zh-CN" altLang="en-US" sz="2800" dirty="0" smtClean="0"/>
              <a:t>、把纸片对折，压平。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2924944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3</a:t>
            </a:r>
            <a:r>
              <a:rPr lang="zh-CN" altLang="en-US" sz="2800" dirty="0" smtClean="0"/>
              <a:t>、把纸展开，你有什么发现？</a:t>
            </a:r>
            <a:endParaRPr lang="zh-CN" altLang="en-US" sz="2800" dirty="0"/>
          </a:p>
        </p:txBody>
      </p:sp>
      <p:pic>
        <p:nvPicPr>
          <p:cNvPr id="11" name="图片 10" descr="get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065912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8877879" cy="24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7584" y="3356992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你知道老师是如何剪出</a:t>
            </a:r>
            <a:r>
              <a:rPr lang="zh-CN" altLang="en-US" sz="3200" dirty="0"/>
              <a:t>这幅</a:t>
            </a:r>
            <a:r>
              <a:rPr lang="zh-CN" altLang="en-US" sz="3200" dirty="0" smtClean="0"/>
              <a:t>图案的吗？</a:t>
            </a:r>
            <a:endParaRPr lang="zh-CN" altLang="en-US" sz="3200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55576" y="4899357"/>
            <a:ext cx="76328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921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同学们也试一试，看谁剪出的图案最美。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8" name="图片 7" descr="get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65912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4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548680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轴对称</a:t>
            </a:r>
            <a:r>
              <a:rPr lang="zh-CN" altLang="en-US" sz="3200" dirty="0" smtClean="0"/>
              <a:t>的概念：</a:t>
            </a:r>
            <a:endParaRPr lang="zh-CN" altLang="en-US" sz="3200" dirty="0"/>
          </a:p>
        </p:txBody>
      </p:sp>
      <p:pic>
        <p:nvPicPr>
          <p:cNvPr id="7" name="图片 6" descr="get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318448"/>
            <a:ext cx="539552" cy="5395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1340768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把一个图形沿着某一条直线</a:t>
            </a:r>
            <a:r>
              <a:rPr lang="en-US" altLang="zh-CN" sz="2400" dirty="0" smtClean="0"/>
              <a:t>______</a:t>
            </a:r>
            <a:r>
              <a:rPr lang="zh-CN" altLang="en-US" sz="2400" dirty="0" smtClean="0"/>
              <a:t>，如果它能够与另一个图形</a:t>
            </a:r>
            <a:r>
              <a:rPr lang="en-US" altLang="zh-CN" sz="2400" dirty="0" smtClean="0"/>
              <a:t>______</a:t>
            </a:r>
            <a:r>
              <a:rPr lang="zh-CN" altLang="en-US" sz="2400" dirty="0" smtClean="0"/>
              <a:t>。那么称这两个图形关于这条直线对称，也称这两个图形</a:t>
            </a:r>
            <a:r>
              <a:rPr lang="en-US" altLang="zh-CN" sz="2400" dirty="0" smtClean="0"/>
              <a:t>______________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6" name="图片 5" descr="2934349b033b5bb50ccd848a36d3d539b600bca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068960"/>
            <a:ext cx="3528392" cy="2662332"/>
          </a:xfrm>
          <a:prstGeom prst="rect">
            <a:avLst/>
          </a:prstGeom>
        </p:spPr>
      </p:pic>
      <p:pic>
        <p:nvPicPr>
          <p:cNvPr id="8" name="图片 7" descr="30993621063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2780928"/>
            <a:ext cx="3384376" cy="3540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练习：下列各个图形成轴对称吗？你是如何判断的？</a:t>
            </a:r>
            <a:endParaRPr lang="zh-CN" altLang="en-US" sz="2800" b="1" dirty="0"/>
          </a:p>
        </p:txBody>
      </p:sp>
      <p:pic>
        <p:nvPicPr>
          <p:cNvPr id="5" name="图片 4" descr="20111221518454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2824" y="1052736"/>
            <a:ext cx="2108936" cy="1565624"/>
          </a:xfrm>
          <a:prstGeom prst="rect">
            <a:avLst/>
          </a:prstGeom>
        </p:spPr>
      </p:pic>
      <p:pic>
        <p:nvPicPr>
          <p:cNvPr id="6" name="图片 5" descr="image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052736"/>
            <a:ext cx="2400300" cy="1219200"/>
          </a:xfrm>
          <a:prstGeom prst="rect">
            <a:avLst/>
          </a:prstGeom>
        </p:spPr>
      </p:pic>
      <p:pic>
        <p:nvPicPr>
          <p:cNvPr id="8" name="图片 7" descr="5fdf8db1cb134954c8a502ac564e9258d0094ab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1052736"/>
            <a:ext cx="1676400" cy="1440180"/>
          </a:xfrm>
          <a:prstGeom prst="rect">
            <a:avLst/>
          </a:prstGeom>
        </p:spPr>
      </p:pic>
      <p:pic>
        <p:nvPicPr>
          <p:cNvPr id="10" name="Picture 1" descr="C:\Users\Aminster\AppData\Roaming\Tencent\Users\913383955\QQ\WinTemp\RichOle\7NXWRX9`I~XA_4D0VN4NSK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284984"/>
            <a:ext cx="3240360" cy="2506034"/>
          </a:xfrm>
          <a:prstGeom prst="rect">
            <a:avLst/>
          </a:prstGeom>
          <a:noFill/>
        </p:spPr>
      </p:pic>
      <p:pic>
        <p:nvPicPr>
          <p:cNvPr id="44034" name="Picture 2" descr="C:\Users\Aminster\Desktop\get (6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84984"/>
            <a:ext cx="4504340" cy="249547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022103" y="3356992"/>
            <a:ext cx="461665" cy="2448272"/>
          </a:xfrm>
          <a:prstGeom prst="rect">
            <a:avLst/>
          </a:prstGeom>
          <a:solidFill>
            <a:srgbClr val="FFFFFF"/>
          </a:solidFill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1331640" y="836712"/>
            <a:ext cx="0" cy="2016224"/>
          </a:xfrm>
          <a:prstGeom prst="line">
            <a:avLst/>
          </a:prstGeom>
          <a:ln w="50800" cap="rnd" cmpd="sng">
            <a:prstDash val="sysDash"/>
            <a:beve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164288" y="836712"/>
            <a:ext cx="0" cy="2016224"/>
          </a:xfrm>
          <a:prstGeom prst="line">
            <a:avLst/>
          </a:prstGeom>
          <a:ln w="50800" cap="rnd" cmpd="sng">
            <a:prstDash val="sysDash"/>
            <a:beve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572000" y="4581128"/>
            <a:ext cx="3960440" cy="72008"/>
          </a:xfrm>
          <a:prstGeom prst="line">
            <a:avLst/>
          </a:prstGeom>
          <a:ln w="50800" cap="rnd" cmpd="sng">
            <a:prstDash val="sysDash"/>
            <a:beve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116632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活动二：</a:t>
            </a:r>
            <a:endParaRPr lang="zh-CN" alt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4437112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轴对称图形的概念：</a:t>
            </a:r>
            <a:r>
              <a:rPr lang="en-US" altLang="zh-CN" sz="2800" dirty="0" smtClean="0"/>
              <a:t>__________________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5229200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成轴对称与轴对称图形的区别和联系：</a:t>
            </a:r>
            <a:r>
              <a:rPr lang="en-US" altLang="zh-CN" sz="2800" dirty="0" smtClean="0"/>
              <a:t>_____________________</a:t>
            </a:r>
            <a:endParaRPr lang="zh-CN" altLang="en-US" sz="2800" dirty="0"/>
          </a:p>
        </p:txBody>
      </p:sp>
      <p:pic>
        <p:nvPicPr>
          <p:cNvPr id="9" name="图片 8" descr="get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51912" y="6065912"/>
            <a:ext cx="792088" cy="792088"/>
          </a:xfrm>
          <a:prstGeom prst="rect">
            <a:avLst/>
          </a:prstGeom>
        </p:spPr>
      </p:pic>
      <p:pic>
        <p:nvPicPr>
          <p:cNvPr id="10" name="图片 9" descr="2934349b033b5bb50ccd848a36d3d539b600bca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340768"/>
            <a:ext cx="3137987" cy="2367754"/>
          </a:xfrm>
          <a:prstGeom prst="rect">
            <a:avLst/>
          </a:prstGeom>
        </p:spPr>
      </p:pic>
      <p:pic>
        <p:nvPicPr>
          <p:cNvPr id="12" name="图片 11" descr="30993621063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196752"/>
            <a:ext cx="3147710" cy="280831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691680" y="1412776"/>
            <a:ext cx="461665" cy="2592288"/>
          </a:xfrm>
          <a:prstGeom prst="rect">
            <a:avLst/>
          </a:prstGeom>
          <a:solidFill>
            <a:srgbClr val="FFFFFF"/>
          </a:solidFill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6300192" y="1052736"/>
            <a:ext cx="0" cy="2952328"/>
          </a:xfrm>
          <a:prstGeom prst="line">
            <a:avLst/>
          </a:prstGeom>
          <a:ln w="50800" cap="rnd" cmpd="sng">
            <a:beve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get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340768"/>
            <a:ext cx="7576723" cy="32403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476672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活动三：</a:t>
            </a:r>
            <a:r>
              <a:rPr lang="zh-CN" altLang="en-US" sz="3200" dirty="0" smtClean="0"/>
              <a:t>在下图中画出三角形的轴对称图形。</a:t>
            </a:r>
            <a:endParaRPr lang="zh-CN" altLang="en-US" sz="3200" dirty="0"/>
          </a:p>
        </p:txBody>
      </p:sp>
      <p:pic>
        <p:nvPicPr>
          <p:cNvPr id="6" name="图片 5" descr="get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65912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get (7)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1520" y="0"/>
            <a:ext cx="8568952" cy="6633326"/>
          </a:xfrm>
          <a:prstGeom prst="rect">
            <a:avLst/>
          </a:prstGeom>
        </p:spPr>
      </p:pic>
      <p:pic>
        <p:nvPicPr>
          <p:cNvPr id="5" name="图片 4" descr="get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65912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238</Words>
  <Application>Microsoft Office PowerPoint</Application>
  <PresentationFormat>全屏显示(4:3)</PresentationFormat>
  <Paragraphs>22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BMP 图像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2.1轴对称与轴对称图形</dc:title>
  <dc:creator>Aminster</dc:creator>
  <cp:lastModifiedBy>Aminster</cp:lastModifiedBy>
  <cp:revision>26</cp:revision>
  <dcterms:created xsi:type="dcterms:W3CDTF">2013-09-23T23:58:20Z</dcterms:created>
  <dcterms:modified xsi:type="dcterms:W3CDTF">2013-09-24T02:57:41Z</dcterms:modified>
</cp:coreProperties>
</file>