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2607B6-5578-4814-B236-53EBD6DE4667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CC474-4AFD-4534-BC21-2D186F0A2C2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65ABEF-61B3-47F9-9A24-640CDD1DDC0F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40F32-2336-4DDB-990F-8D401D621C1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0BEB7-012E-425A-A711-AEB4781AD268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28DF3-CB22-41D4-8C1F-2C765E8181D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C43E4F-A0FD-4D7B-8163-6FF184EBE9AD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548791-1F7C-4F53-BA23-4C5EA40511F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50782C-43C5-46E6-863E-3C9A0B89867D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4BF81-F2F3-45BC-AAD3-029DF852FD1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C5CB2F-97ED-44DB-BA4F-F68C38AAD305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696DF-24CA-4623-94E0-8E72ED8E280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498E0A-2E2B-4A76-B37E-EEAB1E97F55A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FE454-AE8D-4954-BBF9-9F0C6B6948E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118D4D-E466-41E0-84CD-F50413B4E494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12695C-B6CC-4E12-9AB3-D2709B21BF8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343586-FFDE-4465-B4B7-38A1E30F5C1A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4AE471-E69C-4AAF-905E-2D699279CD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8C562C-CB76-45A7-A357-E03C0C84B70F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E6592-DEF3-47E7-B535-C69BAFDABE7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AD60AB-4D95-4B42-B4E8-61D223174759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1470E-16DF-4B1B-B259-615BCD173AD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834CA08-2000-4003-A562-A4D3DBE103E8}" type="datetimeFigureOut">
              <a:rPr lang="zh-CN" altLang="en-US"/>
              <a:pPr/>
              <a:t>2014/10/7 Tuesday</a:t>
            </a:fld>
            <a:endParaRPr lang="en-US" altLang="zh-CN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1FBB711-2588-4243-82FE-0FA6D4D929E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 idx="4294967295"/>
          </p:nvPr>
        </p:nvSpPr>
        <p:spPr>
          <a:xfrm>
            <a:off x="684213" y="2060575"/>
            <a:ext cx="8229600" cy="1143000"/>
          </a:xfrm>
        </p:spPr>
        <p:txBody>
          <a:bodyPr/>
          <a:lstStyle/>
          <a:p>
            <a:pPr algn="l"/>
            <a:r>
              <a:rPr lang="zh-CN" altLang="en-US">
                <a:solidFill>
                  <a:srgbClr val="FF0000"/>
                </a:solidFill>
              </a:rPr>
              <a:t>三年级数学</a:t>
            </a:r>
            <a:r>
              <a:rPr lang="en-US" altLang="zh-CN">
                <a:solidFill>
                  <a:srgbClr val="FF0000"/>
                </a:solidFill>
              </a:rPr>
              <a:t>《</a:t>
            </a:r>
            <a:r>
              <a:rPr lang="zh-CN" altLang="en-US">
                <a:solidFill>
                  <a:srgbClr val="FF0000"/>
                </a:solidFill>
              </a:rPr>
              <a:t>图形的周长</a:t>
            </a:r>
            <a:r>
              <a:rPr lang="en-US" altLang="zh-CN">
                <a:solidFill>
                  <a:srgbClr val="FF0000"/>
                </a:solidFill>
              </a:rPr>
              <a:t>》</a:t>
            </a:r>
            <a:r>
              <a:rPr lang="zh-CN" altLang="en-US">
                <a:solidFill>
                  <a:srgbClr val="FF0000"/>
                </a:solidFill>
              </a:rPr>
              <a:t>说课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zh-CN" altLang="en-US"/>
              <a:t>一。说教材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zh-CN" sz="1800"/>
              <a:t>1.</a:t>
            </a:r>
            <a:r>
              <a:rPr lang="zh-CN" altLang="en-US" sz="1800"/>
              <a:t>素材的选取：</a:t>
            </a:r>
            <a:endParaRPr lang="en-US" altLang="zh-CN" sz="1800"/>
          </a:p>
          <a:p>
            <a:pPr>
              <a:lnSpc>
                <a:spcPct val="80000"/>
              </a:lnSpc>
            </a:pPr>
            <a:r>
              <a:rPr lang="zh-CN" altLang="en-US" sz="1800"/>
              <a:t>本节课的内容是青岛版三年级数学上册第五单元第一信息窗的内容，题目是</a:t>
            </a:r>
            <a:r>
              <a:rPr lang="en-US" altLang="zh-CN" sz="1800"/>
              <a:t>《</a:t>
            </a:r>
            <a:r>
              <a:rPr lang="zh-CN" altLang="en-US" sz="1800"/>
              <a:t>美丽的校园</a:t>
            </a:r>
            <a:r>
              <a:rPr lang="en-US" altLang="zh-CN" sz="1800"/>
              <a:t>》</a:t>
            </a:r>
            <a:r>
              <a:rPr lang="zh-CN" altLang="en-US" sz="1800"/>
              <a:t>。素材的选取典型而独特，可以说做到了两个“特别”。</a:t>
            </a:r>
            <a:endParaRPr lang="en-US" altLang="zh-CN" sz="1800"/>
          </a:p>
          <a:p>
            <a:pPr>
              <a:lnSpc>
                <a:spcPct val="80000"/>
              </a:lnSpc>
            </a:pPr>
            <a:r>
              <a:rPr lang="zh-CN" altLang="en-US" sz="1800"/>
              <a:t>特别熟悉。有关周长的问题，在生活中随处可见，学生最熟悉的生活是校园，所以校园里的周长问题，对学生来说是最熟悉的。</a:t>
            </a:r>
            <a:endParaRPr lang="en-US" altLang="zh-CN" sz="1800"/>
          </a:p>
          <a:p>
            <a:pPr>
              <a:lnSpc>
                <a:spcPct val="80000"/>
              </a:lnSpc>
            </a:pPr>
            <a:r>
              <a:rPr lang="zh-CN" altLang="en-US" sz="1800"/>
              <a:t>特别典型</a:t>
            </a:r>
            <a:endParaRPr lang="en-US" altLang="zh-CN" sz="180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/>
              <a:t>看到“美化校园”这个主题，如果你是一个学过周长的人，那么你会想，这里面一定有周长问题，</a:t>
            </a:r>
            <a:endParaRPr lang="en-US" altLang="zh-CN" sz="180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/>
              <a:t>对于一个没学过周长的人，那么他要美化校园，首先遇到的便是周长问题。</a:t>
            </a:r>
            <a:endParaRPr lang="en-US" altLang="zh-CN" sz="180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/>
              <a:t>2.</a:t>
            </a:r>
            <a:r>
              <a:rPr lang="zh-CN" altLang="en-US" sz="1800"/>
              <a:t>本单元的情景串。</a:t>
            </a:r>
            <a:endParaRPr lang="en-US" altLang="zh-CN" sz="180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/>
              <a:t>本单元有两个信息窗。窗</a:t>
            </a:r>
            <a:r>
              <a:rPr lang="en-US" altLang="zh-CN" sz="1800"/>
              <a:t>1</a:t>
            </a:r>
            <a:r>
              <a:rPr lang="zh-CN" altLang="en-US" sz="1800"/>
              <a:t>：需要多长的护栏。窗</a:t>
            </a:r>
            <a:r>
              <a:rPr lang="en-US" altLang="zh-CN" sz="1800"/>
              <a:t>2</a:t>
            </a:r>
            <a:r>
              <a:rPr lang="zh-CN" altLang="en-US" sz="1800"/>
              <a:t>：安装不同的护栏需要多少钱。</a:t>
            </a:r>
            <a:endParaRPr lang="en-US" altLang="zh-CN" sz="180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/>
              <a:t>教学重点：认识周长的含义，会测量和计算周长。</a:t>
            </a:r>
            <a:endParaRPr lang="en-US" altLang="zh-CN" sz="180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/>
              <a:t>教学难点：周长概念的理解。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zh-CN" altLang="en-US"/>
              <a:t>二。说模式</a:t>
            </a:r>
          </a:p>
        </p:txBody>
      </p:sp>
      <p:sp>
        <p:nvSpPr>
          <p:cNvPr id="1536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zh-CN" altLang="en-US"/>
              <a:t>秉承以生为本，先学后教，以学定教，不教而教的教学理念，依据自主学习，合作学习，探究性学习的基本学习方式，我校逐步形成了独具特色的“情效大课堂”自主学习模式，共分为“三环六步”。</a:t>
            </a:r>
            <a:endParaRPr lang="en-US" altLang="zh-CN"/>
          </a:p>
          <a:p>
            <a:r>
              <a:rPr lang="zh-CN" altLang="en-US"/>
              <a:t>课前自学：提示自学，交流整理</a:t>
            </a:r>
            <a:endParaRPr lang="en-US" altLang="zh-CN"/>
          </a:p>
          <a:p>
            <a:r>
              <a:rPr lang="zh-CN" altLang="en-US"/>
              <a:t>合作探究：小组合作，展示交流</a:t>
            </a:r>
            <a:endParaRPr lang="en-US" altLang="zh-CN"/>
          </a:p>
          <a:p>
            <a:r>
              <a:rPr lang="zh-CN" altLang="en-US"/>
              <a:t>拓展训练：质疑解难，检测反馈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zh-CN" altLang="en-US"/>
              <a:t>三。说设计：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sz="2000"/>
              <a:t>本节课在引入环节抛出了一个问题：“怎样安装护栏呢？”</a:t>
            </a:r>
            <a:endParaRPr lang="en-US" altLang="zh-CN" sz="2000"/>
          </a:p>
          <a:p>
            <a:pPr>
              <a:lnSpc>
                <a:spcPct val="80000"/>
              </a:lnSpc>
            </a:pPr>
            <a:r>
              <a:rPr lang="zh-CN" altLang="en-US" sz="2000"/>
              <a:t>设计意图：这样的设计不仅调动了学生的主人翁精神，更激发了学生的学习兴趣，最大限度地唤起学生原有的生活经验和数学潜力。</a:t>
            </a:r>
            <a:endParaRPr lang="en-US" altLang="zh-CN" sz="2000"/>
          </a:p>
          <a:p>
            <a:pPr>
              <a:lnSpc>
                <a:spcPct val="80000"/>
              </a:lnSpc>
            </a:pPr>
            <a:r>
              <a:rPr lang="zh-CN" altLang="en-US" sz="2000"/>
              <a:t>第一关和第二关的学习是探究“图形的周长”，设计意图是：以教材为依托，以生活经验为支点，以活动为载体，以培养学生创新思维为目的，力求简单易操作，让学生通过直观感知，动手操作初步感受周长的意义，为课上深入探究做准备。</a:t>
            </a:r>
            <a:endParaRPr lang="en-US" altLang="zh-CN" sz="2000"/>
          </a:p>
          <a:p>
            <a:pPr>
              <a:lnSpc>
                <a:spcPct val="80000"/>
              </a:lnSpc>
            </a:pPr>
            <a:r>
              <a:rPr lang="zh-CN" altLang="en-US" sz="2000"/>
              <a:t>在第三关的练习设计中，通过课件演示，提出问题，</a:t>
            </a:r>
            <a:endParaRPr lang="en-US" altLang="zh-CN" sz="2000"/>
          </a:p>
          <a:p>
            <a:pPr>
              <a:lnSpc>
                <a:spcPct val="80000"/>
              </a:lnSpc>
            </a:pPr>
            <a:r>
              <a:rPr lang="zh-CN" altLang="en-US" sz="2000"/>
              <a:t>“这些图形有周长吗，为什么？怎样 量一量？”</a:t>
            </a:r>
            <a:endParaRPr lang="en-US" altLang="zh-CN" sz="2000"/>
          </a:p>
          <a:p>
            <a:pPr>
              <a:lnSpc>
                <a:spcPct val="80000"/>
              </a:lnSpc>
            </a:pPr>
            <a:r>
              <a:rPr lang="zh-CN" altLang="en-US" sz="2000"/>
              <a:t>设计意图：这些问题的提出，不仅借助多种图形，多种方法，多种角度，充分理解周长的含义，突破学生对“封闭”“一周”</a:t>
            </a:r>
            <a:endParaRPr lang="en-US" altLang="zh-CN" sz="2000"/>
          </a:p>
          <a:p>
            <a:pPr>
              <a:lnSpc>
                <a:spcPct val="80000"/>
              </a:lnSpc>
            </a:pPr>
            <a:r>
              <a:rPr lang="zh-CN" altLang="en-US" sz="2000"/>
              <a:t>“长度”的理解，实现从直观感知到抽象概括的提升，培养学生 空间概念等抽象思维能力，渗透化曲为直的数学思想，更撬开了学生的智慧之门，让学生在数学课堂上学会了思考，表达与质疑等意识和能力，</a:t>
            </a:r>
            <a:endParaRPr lang="en-US" altLang="zh-CN" sz="2000"/>
          </a:p>
          <a:p>
            <a:pPr>
              <a:lnSpc>
                <a:spcPct val="80000"/>
              </a:lnSpc>
            </a:pPr>
            <a:r>
              <a:rPr lang="zh-CN" altLang="en-US" sz="2000"/>
              <a:t>让学生课堂更富有生命力。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zh-CN" altLang="en-US"/>
              <a:t>最后重点说一下小组交流。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zh-CN" altLang="en-US"/>
              <a:t>设计意图：充分利用小组合作学习，实现“兵教兵，兵管兵，兵练兵的生本教育理念，也为教师充分了解学生的学情提供更好的机会，教师能即时对学生的预设与学生生成进行有机结合，以便在展示提升环节，教师能更准确，更及时，更恰当地做好点拨与调控，以实现打造”情效大课堂”，也就是“数学高效课堂”的理想目标。</a:t>
            </a:r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7cxk.com0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www.7cxk.com0</Template>
  <TotalTime>85</TotalTime>
  <Words>871</Words>
  <Application>Microsoft Office PowerPoint</Application>
  <PresentationFormat>全屏显示(4:3)</PresentationFormat>
  <Paragraphs>28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Calibri</vt:lpstr>
      <vt:lpstr>宋体</vt:lpstr>
      <vt:lpstr>Arial</vt:lpstr>
      <vt:lpstr>www.7cxk.com0</vt:lpstr>
      <vt:lpstr>三年级数学《图形的周长》说课</vt:lpstr>
      <vt:lpstr>一。说教材</vt:lpstr>
      <vt:lpstr>二。说模式</vt:lpstr>
      <vt:lpstr>三。说设计：</vt:lpstr>
      <vt:lpstr>最后重点说一下小组交流。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三年级数学《图形的周长》说课</dc:title>
  <dc:creator>微软用户</dc:creator>
  <cp:lastModifiedBy>Microsoft</cp:lastModifiedBy>
  <cp:revision>10</cp:revision>
  <dcterms:created xsi:type="dcterms:W3CDTF">2013-10-22T07:03:01Z</dcterms:created>
  <dcterms:modified xsi:type="dcterms:W3CDTF">2014-10-07T10:48:54Z</dcterms:modified>
</cp:coreProperties>
</file>