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9" r:id="rId4"/>
    <p:sldId id="261" r:id="rId5"/>
    <p:sldId id="257" r:id="rId6"/>
    <p:sldId id="260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2E76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 snapToGrid="0"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40"/>
          <a:stretch>
            <a:fillRect/>
          </a:stretch>
        </p:blipFill>
        <p:spPr bwMode="auto">
          <a:xfrm>
            <a:off x="0" y="908050"/>
            <a:ext cx="9144000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43000" y="1447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38350" y="4351338"/>
            <a:ext cx="6400800" cy="1371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06444-7194-4A33-99BE-F293EC5162BA}" type="datetimeFigureOut">
              <a:rPr lang="zh-CN" altLang="en-US"/>
              <a:pPr>
                <a:defRPr/>
              </a:pPr>
              <a:t>2014-2-17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fld id="{5F67E0FD-D2DB-4EE7-BC6A-B8FAAA1E01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471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7568D-1476-4CD4-91F3-3FBF9D2238ED}" type="datetimeFigureOut">
              <a:rPr lang="zh-CN" altLang="en-US"/>
              <a:pPr>
                <a:defRPr/>
              </a:pPr>
              <a:t>2014-2-17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13323-2929-4776-8207-32A970E2EF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82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96100" y="838200"/>
            <a:ext cx="1943100" cy="53784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838200"/>
            <a:ext cx="5676900" cy="5378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03C574-A284-4C50-B64A-907FA16172EE}" type="datetimeFigureOut">
              <a:rPr lang="zh-CN" altLang="en-US"/>
              <a:pPr>
                <a:defRPr/>
              </a:pPr>
              <a:t>2014-2-17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E8AF3-57AA-412F-849A-24D61A0F5F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712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5C635-7EC1-49F0-BA02-32E361954D08}" type="datetimeFigureOut">
              <a:rPr lang="zh-CN" altLang="en-US"/>
              <a:pPr>
                <a:defRPr/>
              </a:pPr>
              <a:t>2014-2-17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524F72-3766-4CB3-8B5C-E2B266043C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775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A26AF-EDAE-4FB8-B895-82690893CEC9}" type="datetimeFigureOut">
              <a:rPr lang="zh-CN" altLang="en-US"/>
              <a:pPr>
                <a:defRPr/>
              </a:pPr>
              <a:t>2014-2-17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4DFAA6-FCB6-4D3B-938A-9030AE1494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358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92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8B81B-879F-40BC-9393-28CF89EDF37F}" type="datetimeFigureOut">
              <a:rPr lang="zh-CN" altLang="en-US"/>
              <a:pPr>
                <a:defRPr/>
              </a:pPr>
              <a:t>2014-2-17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02B1C-330C-4446-8D3D-5DFCA79C88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691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61B739-F9C7-4548-AABB-497D1890F916}" type="datetimeFigureOut">
              <a:rPr lang="zh-CN" altLang="en-US"/>
              <a:pPr>
                <a:defRPr/>
              </a:pPr>
              <a:t>2014-2-17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2D73-7822-46F2-BAB4-A03F7A8E3E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052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586A6-49E8-4954-BEE5-3CC61137F3B0}" type="datetimeFigureOut">
              <a:rPr lang="zh-CN" altLang="en-US"/>
              <a:pPr>
                <a:defRPr/>
              </a:pPr>
              <a:t>2014-2-17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2F710-24CB-44BC-BAD0-759BC42C4D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983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B7975-B018-4759-A9CC-67FB90A80B92}" type="datetimeFigureOut">
              <a:rPr lang="zh-CN" altLang="en-US"/>
              <a:pPr>
                <a:defRPr/>
              </a:pPr>
              <a:t>2014-2-17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2875D-B684-431C-BDD3-4168CA0D96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355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630BA-7F31-495B-B1D9-B807DBF0F0A2}" type="datetimeFigureOut">
              <a:rPr lang="zh-CN" altLang="en-US"/>
              <a:pPr>
                <a:defRPr/>
              </a:pPr>
              <a:t>2014-2-17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CBE89D-8797-476B-AD9E-2F0DA57083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467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E9390-2198-429E-9E2E-6EA1497FD946}" type="datetimeFigureOut">
              <a:rPr lang="zh-CN" altLang="en-US"/>
              <a:pPr>
                <a:defRPr/>
              </a:pPr>
              <a:t>2014-2-17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80A63C-9960-47EE-AD25-ED423A4652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09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03-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8382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CCB9D5F-F560-40A5-8306-8A16AA02EB9F}" type="datetimeFigureOut">
              <a:rPr lang="zh-CN" altLang="en-US"/>
              <a:pPr>
                <a:defRPr/>
              </a:pPr>
              <a:t>2014-2-17</a:t>
            </a:fld>
            <a:endParaRPr lang="zh-CN" altLang="en-US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mtClean="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EFF235-E144-44A5-94A5-7312ECAAF9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10185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2pPr>
      <a:lvl3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3pPr>
      <a:lvl4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4pPr>
      <a:lvl5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1027113" indent="-4556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370013" indent="-228600" algn="l" rtl="0" fontAlgn="base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712913" indent="-228600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3568700" y="1565275"/>
            <a:ext cx="7772400" cy="1143000"/>
          </a:xfrm>
        </p:spPr>
        <p:txBody>
          <a:bodyPr/>
          <a:lstStyle/>
          <a:p>
            <a:r>
              <a:rPr lang="zh-CN" altLang="en-US" sz="5400" smtClean="0">
                <a:latin typeface="华文琥珀" pitchFamily="2" charset="-122"/>
                <a:ea typeface="华文琥珀" pitchFamily="2" charset="-122"/>
              </a:rPr>
              <a:t>数花生</a:t>
            </a:r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539750" y="1844675"/>
            <a:ext cx="8604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r>
              <a:rPr lang="zh-CN" altLang="en-US" sz="3600">
                <a:solidFill>
                  <a:srgbClr val="2E7637"/>
                </a:solidFill>
                <a:latin typeface="黑体" pitchFamily="49" charset="-122"/>
                <a:ea typeface="黑体" pitchFamily="49" charset="-122"/>
              </a:rPr>
              <a:t>在下面各数的后面，连续数出五个数来。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7088" y="3573463"/>
            <a:ext cx="14414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二十三</a:t>
            </a:r>
            <a:endParaRPr lang="zh-CN" altLang="en-US" sz="3200" dirty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4438" y="3573463"/>
            <a:ext cx="143986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五十六</a:t>
            </a:r>
            <a:endParaRPr lang="zh-CN" altLang="en-US" sz="3200" dirty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5738" y="3573463"/>
            <a:ext cx="143986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七十七</a:t>
            </a:r>
            <a:endParaRPr lang="zh-CN" altLang="en-US" sz="3200" dirty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063" y="3573463"/>
            <a:ext cx="143986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八十九</a:t>
            </a:r>
            <a:endParaRPr lang="zh-CN" altLang="en-US" sz="3200" dirty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92950" y="3573463"/>
            <a:ext cx="14398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九十五</a:t>
            </a:r>
            <a:endParaRPr lang="zh-CN" altLang="en-US" sz="3200" dirty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150" y="2924175"/>
            <a:ext cx="144145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二十二</a:t>
            </a:r>
            <a:endParaRPr lang="zh-CN" altLang="en-US" sz="3200" dirty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3938" y="2916238"/>
            <a:ext cx="143986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三十二</a:t>
            </a:r>
            <a:endParaRPr lang="zh-CN" altLang="en-US" sz="3200" dirty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64163" y="2924175"/>
            <a:ext cx="2592387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四十二</a:t>
            </a:r>
            <a:r>
              <a:rPr lang="en-US" altLang="zh-CN" sz="32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……</a:t>
            </a:r>
            <a:endParaRPr lang="zh-CN" altLang="en-US" sz="3200" dirty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2012111110290549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2" t="47195" r="41788" b="34602"/>
          <a:stretch>
            <a:fillRect/>
          </a:stretch>
        </p:blipFill>
        <p:spPr bwMode="auto">
          <a:xfrm>
            <a:off x="566738" y="1131888"/>
            <a:ext cx="7285037" cy="394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 descr="2012111110290549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2" t="72318" r="47780" b="11151"/>
          <a:stretch>
            <a:fillRect/>
          </a:stretch>
        </p:blipFill>
        <p:spPr bwMode="auto">
          <a:xfrm>
            <a:off x="968375" y="1916113"/>
            <a:ext cx="5886450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2" descr="2012111110290549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6" t="67796" r="33469" b="28629"/>
          <a:stretch>
            <a:fillRect/>
          </a:stretch>
        </p:blipFill>
        <p:spPr bwMode="auto">
          <a:xfrm>
            <a:off x="1042988" y="908050"/>
            <a:ext cx="647223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2012111110290549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9" t="81830" r="62003" b="16309"/>
          <a:stretch>
            <a:fillRect/>
          </a:stretch>
        </p:blipFill>
        <p:spPr bwMode="auto">
          <a:xfrm>
            <a:off x="1657350" y="4649788"/>
            <a:ext cx="2763838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2012111110290549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9" t="79765" r="69958" b="18468"/>
          <a:stretch>
            <a:fillRect/>
          </a:stretch>
        </p:blipFill>
        <p:spPr bwMode="auto">
          <a:xfrm>
            <a:off x="1666875" y="3246438"/>
            <a:ext cx="1401763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2012111110290549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9" t="78033" r="69958" b="20345"/>
          <a:stretch>
            <a:fillRect/>
          </a:stretch>
        </p:blipFill>
        <p:spPr bwMode="auto">
          <a:xfrm>
            <a:off x="1655763" y="3759200"/>
            <a:ext cx="1401762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2012111110290549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9" t="83754" r="62003" b="14540"/>
          <a:stretch>
            <a:fillRect/>
          </a:stretch>
        </p:blipFill>
        <p:spPr bwMode="auto">
          <a:xfrm>
            <a:off x="1654175" y="4214813"/>
            <a:ext cx="276225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43063" y="3233738"/>
            <a:ext cx="1404937" cy="492125"/>
          </a:xfrm>
          <a:prstGeom prst="rect">
            <a:avLst/>
          </a:prstGeom>
          <a:noFill/>
          <a:ln w="508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46238" y="3706813"/>
            <a:ext cx="1401762" cy="465137"/>
          </a:xfrm>
          <a:prstGeom prst="rect">
            <a:avLst/>
          </a:prstGeom>
          <a:noFill/>
          <a:ln w="508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646238" y="4184650"/>
            <a:ext cx="2797175" cy="490538"/>
          </a:xfrm>
          <a:prstGeom prst="rect">
            <a:avLst/>
          </a:prstGeom>
          <a:noFill/>
          <a:ln w="508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54175" y="4637088"/>
            <a:ext cx="2800350" cy="492125"/>
          </a:xfrm>
          <a:prstGeom prst="rect">
            <a:avLst/>
          </a:prstGeom>
          <a:noFill/>
          <a:ln w="508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kumimoji="1" lang="zh-CN" altLang="en-US" sz="2400">
              <a:latin typeface="Times New Roman" pitchFamily="18" charset="0"/>
            </a:endParaRPr>
          </a:p>
        </p:txBody>
      </p:sp>
      <p:pic>
        <p:nvPicPr>
          <p:cNvPr id="7180" name="图片 12" descr="2012111110290549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5" t="78059" r="33594" b="11324"/>
          <a:stretch>
            <a:fillRect/>
          </a:stretch>
        </p:blipFill>
        <p:spPr bwMode="auto">
          <a:xfrm>
            <a:off x="6778625" y="2816225"/>
            <a:ext cx="2032000" cy="265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3076575" y="1089025"/>
            <a:ext cx="438308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r>
              <a:rPr lang="zh-CN" altLang="en-US" sz="5400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抢“</a:t>
            </a:r>
            <a:r>
              <a:rPr lang="en-US" altLang="zh-CN" sz="5400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100</a:t>
            </a:r>
            <a:r>
              <a:rPr lang="zh-CN" altLang="en-US" sz="5400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”</a:t>
            </a:r>
          </a:p>
        </p:txBody>
      </p:sp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1531938" y="1792288"/>
            <a:ext cx="6045200" cy="42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lnSpc>
                <a:spcPts val="6500"/>
              </a:lnSpc>
            </a:pPr>
            <a:r>
              <a:rPr lang="zh-CN" altLang="en-US" sz="4000" b="1">
                <a:solidFill>
                  <a:srgbClr val="002060"/>
                </a:solidFill>
              </a:rPr>
              <a:t>规则：</a:t>
            </a:r>
            <a:endParaRPr lang="en-US" altLang="zh-CN" sz="4000" b="1">
              <a:solidFill>
                <a:srgbClr val="002060"/>
              </a:solidFill>
            </a:endParaRPr>
          </a:p>
          <a:p>
            <a:pPr>
              <a:lnSpc>
                <a:spcPts val="6500"/>
              </a:lnSpc>
            </a:pPr>
            <a:r>
              <a:rPr lang="en-US" altLang="zh-CN" sz="4000" b="1">
                <a:solidFill>
                  <a:srgbClr val="002060"/>
                </a:solidFill>
              </a:rPr>
              <a:t>        </a:t>
            </a:r>
            <a:r>
              <a:rPr lang="zh-CN" altLang="en-US" sz="4000" b="1">
                <a:solidFill>
                  <a:srgbClr val="002060"/>
                </a:solidFill>
              </a:rPr>
              <a:t>一个人说一个数，另一个人接着说下一个数。两人轮流说。先说到</a:t>
            </a:r>
            <a:r>
              <a:rPr lang="en-US" altLang="zh-CN" sz="4000" b="1">
                <a:solidFill>
                  <a:srgbClr val="002060"/>
                </a:solidFill>
              </a:rPr>
              <a:t>100</a:t>
            </a:r>
            <a:r>
              <a:rPr lang="zh-CN" altLang="en-US" sz="4000" b="1">
                <a:solidFill>
                  <a:srgbClr val="002060"/>
                </a:solidFill>
              </a:rPr>
              <a:t>的同学获胜。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小学数学 2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C453D"/>
      </a:accent4>
      <a:accent5>
        <a:srgbClr val="E1EBF7"/>
      </a:accent5>
      <a:accent6>
        <a:srgbClr val="E3AF5A"/>
      </a:accent6>
      <a:hlink>
        <a:srgbClr val="B0AE6A"/>
      </a:hlink>
      <a:folHlink>
        <a:srgbClr val="C3E684"/>
      </a:folHlink>
    </a:clrScheme>
    <a:fontScheme name="小学数学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lnDef>
  </a:objectDefaults>
  <a:extraClrSchemeLst>
    <a:extraClrScheme>
      <a:clrScheme name="小学数学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小学数学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小学数学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小学数学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小学数学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79</TotalTime>
  <Words>57</Words>
  <Application>Microsoft Office PowerPoint</Application>
  <PresentationFormat>全屏显示(4:3)</PresentationFormat>
  <Paragraphs>13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Times New Roman</vt:lpstr>
      <vt:lpstr>宋体</vt:lpstr>
      <vt:lpstr>Arial</vt:lpstr>
      <vt:lpstr>Wingdings</vt:lpstr>
      <vt:lpstr>Calibri</vt:lpstr>
      <vt:lpstr>华文琥珀</vt:lpstr>
      <vt:lpstr>黑体</vt:lpstr>
      <vt:lpstr>隶书</vt:lpstr>
      <vt:lpstr>主题1</vt:lpstr>
      <vt:lpstr>数花生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12</cp:revision>
  <dcterms:created xsi:type="dcterms:W3CDTF">2013-03-12T07:44:09Z</dcterms:created>
  <dcterms:modified xsi:type="dcterms:W3CDTF">2014-02-17T05:28:03Z</dcterms:modified>
</cp:coreProperties>
</file>