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hyperlink" Target="&#21556;&#21191;&#20853;&#35838;&#20214;/&#23545;&#39030;&#35282;.swf" TargetMode="External"/></Relationships>
</file>

<file path=ppt/slides/_rels/slide3.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7.xml"/><Relationship Id="rId3" Type="http://schemas.openxmlformats.org/officeDocument/2006/relationships/oleObject" Target="../embeddings/oleObject2.bin"/><Relationship Id="rId2" Type="http://schemas.openxmlformats.org/officeDocument/2006/relationships/image" Target="../media/image3.wmf"/><Relationship Id="rId1"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5" name="TextBox 4"/>
          <p:cNvSpPr txBox="1"/>
          <p:nvPr/>
        </p:nvSpPr>
        <p:spPr>
          <a:xfrm>
            <a:off x="1416050" y="3835400"/>
            <a:ext cx="9144000" cy="457200"/>
          </a:xfrm>
          <a:prstGeom prst="rect">
            <a:avLst/>
          </a:prstGeom>
          <a:noFill/>
          <a:ln w="9525">
            <a:noFill/>
            <a:miter/>
          </a:ln>
        </p:spPr>
        <p:txBody>
          <a:bodyPr>
            <a:spAutoFit/>
          </a:bodyPr>
          <a:p>
            <a:pPr lvl="0" algn="ctr" eaLnBrk="1" hangingPunct="1"/>
            <a:r>
              <a:rPr lang="zh-CN" altLang="en-US" sz="2400" b="1" dirty="0">
                <a:latin typeface="Times New Roman" pitchFamily="18" charset="0"/>
                <a:ea typeface="黑体" pitchFamily="2" charset="-122"/>
              </a:rPr>
              <a:t>湘教版  </a:t>
            </a:r>
            <a:r>
              <a:rPr lang="zh-CN" altLang="en-US" sz="2400" b="1" dirty="0">
                <a:solidFill>
                  <a:srgbClr val="000000"/>
                </a:solidFill>
                <a:latin typeface="Times New Roman" pitchFamily="18" charset="0"/>
                <a:ea typeface="黑体" pitchFamily="2" charset="-122"/>
              </a:rPr>
              <a:t>七年级下册</a:t>
            </a:r>
            <a:endParaRPr lang="zh-CN" altLang="en-US" sz="2400" b="1" dirty="0">
              <a:solidFill>
                <a:srgbClr val="000000"/>
              </a:solidFill>
              <a:latin typeface="Times New Roman" pitchFamily="18" charset="0"/>
              <a:ea typeface="黑体" pitchFamily="2" charset="-122"/>
            </a:endParaRPr>
          </a:p>
        </p:txBody>
      </p:sp>
      <p:sp>
        <p:nvSpPr>
          <p:cNvPr id="17416" name="Text Box 2"/>
          <p:cNvSpPr txBox="1"/>
          <p:nvPr/>
        </p:nvSpPr>
        <p:spPr>
          <a:xfrm>
            <a:off x="2135188" y="2900363"/>
            <a:ext cx="7920037" cy="821690"/>
          </a:xfrm>
          <a:prstGeom prst="rect">
            <a:avLst/>
          </a:prstGeom>
          <a:noFill/>
          <a:ln w="9525">
            <a:noFill/>
            <a:miter/>
          </a:ln>
        </p:spPr>
        <p:txBody>
          <a:bodyPr lIns="91036" tIns="45518" rIns="91036" bIns="45518">
            <a:spAutoFit/>
          </a:bodyPr>
          <a:p>
            <a:pPr lvl="0" eaLnBrk="1" hangingPunct="1">
              <a:spcBef>
                <a:spcPct val="50000"/>
              </a:spcBef>
            </a:pPr>
            <a:r>
              <a:rPr lang="zh-CN" altLang="en-US" sz="4800" b="1" u="sng" dirty="0">
                <a:latin typeface="黑体" pitchFamily="2" charset="-122"/>
                <a:ea typeface="黑体" pitchFamily="2" charset="-122"/>
              </a:rPr>
              <a:t>4.1.2  相交直线所成的角</a:t>
            </a:r>
            <a:endParaRPr lang="zh-CN" altLang="en-US" sz="4800" b="1" u="sng" dirty="0">
              <a:latin typeface="黑体" pitchFamily="2" charset="-122"/>
              <a:ea typeface="黑体" pitchFamily="2" charset="-122"/>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Text Box 2"/>
          <p:cNvSpPr txBox="1"/>
          <p:nvPr/>
        </p:nvSpPr>
        <p:spPr>
          <a:xfrm>
            <a:off x="1774825" y="3214688"/>
            <a:ext cx="5041900" cy="364490"/>
          </a:xfrm>
          <a:prstGeom prst="rect">
            <a:avLst/>
          </a:prstGeom>
          <a:noFill/>
          <a:ln w="9525">
            <a:noFill/>
            <a:miter/>
          </a:ln>
        </p:spPr>
        <p:txBody>
          <a:bodyPr lIns="91036" tIns="45518" rIns="91036" bIns="45518">
            <a:spAutoFit/>
          </a:bodyPr>
          <a:p>
            <a:pPr lvl="0" eaLnBrk="1" hangingPunct="1">
              <a:spcBef>
                <a:spcPct val="50000"/>
              </a:spcBef>
            </a:pPr>
            <a:endParaRPr lang="zh-CN" altLang="zh-CN" dirty="0">
              <a:latin typeface="Arial" charset="0"/>
              <a:ea typeface="宋体" pitchFamily="2" charset="-122"/>
            </a:endParaRPr>
          </a:p>
        </p:txBody>
      </p:sp>
      <p:sp>
        <p:nvSpPr>
          <p:cNvPr id="14339" name="Text Box 3"/>
          <p:cNvSpPr txBox="1"/>
          <p:nvPr/>
        </p:nvSpPr>
        <p:spPr>
          <a:xfrm>
            <a:off x="2279650" y="981075"/>
            <a:ext cx="7416800" cy="1781810"/>
          </a:xfrm>
          <a:prstGeom prst="rect">
            <a:avLst/>
          </a:prstGeom>
          <a:noFill/>
          <a:ln w="9525">
            <a:noFill/>
            <a:miter/>
          </a:ln>
        </p:spPr>
        <p:txBody>
          <a:bodyPr lIns="91036" tIns="45518" rIns="91036" bIns="45518">
            <a:spAutoFit/>
          </a:bodyPr>
          <a:p>
            <a:pPr lvl="0" eaLnBrk="1" hangingPunct="1">
              <a:spcBef>
                <a:spcPct val="50000"/>
              </a:spcBef>
            </a:pPr>
            <a:r>
              <a:rPr lang="zh-CN" altLang="en-US" sz="2800" b="1" dirty="0">
                <a:solidFill>
                  <a:srgbClr val="FF0000"/>
                </a:solidFill>
                <a:latin typeface="Arial" charset="0"/>
                <a:ea typeface="宋体" pitchFamily="2" charset="-122"/>
              </a:rPr>
              <a:t>3、如果两条直线被第三条直线所截有一组同位角相等，那么其它的同位角也相等，内错角也相等，同旁内角互补</a:t>
            </a:r>
            <a:r>
              <a:rPr lang="zh-CN" altLang="en-US" b="1" dirty="0">
                <a:solidFill>
                  <a:srgbClr val="FF0000"/>
                </a:solidFill>
                <a:latin typeface="Arial" charset="0"/>
                <a:ea typeface="宋体" pitchFamily="2" charset="-122"/>
              </a:rPr>
              <a:t>。</a:t>
            </a:r>
            <a:endParaRPr lang="zh-CN" altLang="en-US" b="1" dirty="0">
              <a:solidFill>
                <a:srgbClr val="FF0000"/>
              </a:solidFill>
              <a:latin typeface="Arial" charset="0"/>
              <a:ea typeface="宋体" pitchFamily="2" charset="-122"/>
            </a:endParaRPr>
          </a:p>
          <a:p>
            <a:pPr lvl="0" eaLnBrk="1" hangingPunct="1">
              <a:spcBef>
                <a:spcPct val="50000"/>
              </a:spcBef>
            </a:pPr>
            <a:endParaRPr lang="zh-CN" altLang="zh-CN" dirty="0">
              <a:latin typeface="Arial" charset="0"/>
              <a:ea typeface="宋体" pitchFamily="2" charset="-122"/>
            </a:endParaRPr>
          </a:p>
        </p:txBody>
      </p:sp>
      <p:sp>
        <p:nvSpPr>
          <p:cNvPr id="37892" name="Text Box 4"/>
          <p:cNvSpPr txBox="1"/>
          <p:nvPr/>
        </p:nvSpPr>
        <p:spPr>
          <a:xfrm>
            <a:off x="1524000" y="4724400"/>
            <a:ext cx="4067175" cy="364490"/>
          </a:xfrm>
          <a:prstGeom prst="rect">
            <a:avLst/>
          </a:prstGeom>
          <a:noFill/>
          <a:ln w="9525">
            <a:noFill/>
            <a:miter/>
          </a:ln>
        </p:spPr>
        <p:txBody>
          <a:bodyPr lIns="91036" tIns="45518" rIns="91036" bIns="45518">
            <a:spAutoFit/>
          </a:bodyPr>
          <a:p>
            <a:pPr lvl="0" eaLnBrk="1" hangingPunct="1">
              <a:spcBef>
                <a:spcPct val="50000"/>
              </a:spcBef>
            </a:pPr>
            <a:endParaRPr lang="zh-CN" altLang="zh-CN" dirty="0">
              <a:latin typeface="Arial" charset="0"/>
              <a:ea typeface="宋体" pitchFamily="2" charset="-122"/>
            </a:endParaRPr>
          </a:p>
        </p:txBody>
      </p:sp>
      <p:sp>
        <p:nvSpPr>
          <p:cNvPr id="14341" name="Text Box 5"/>
          <p:cNvSpPr txBox="1"/>
          <p:nvPr/>
        </p:nvSpPr>
        <p:spPr>
          <a:xfrm>
            <a:off x="2279650" y="2717800"/>
            <a:ext cx="7488238" cy="1781810"/>
          </a:xfrm>
          <a:prstGeom prst="rect">
            <a:avLst/>
          </a:prstGeom>
          <a:noFill/>
          <a:ln w="9525">
            <a:noFill/>
            <a:miter/>
          </a:ln>
        </p:spPr>
        <p:txBody>
          <a:bodyPr lIns="91036" tIns="45518" rIns="91036" bIns="45518">
            <a:spAutoFit/>
          </a:bodyPr>
          <a:p>
            <a:pPr lvl="0" eaLnBrk="1" hangingPunct="1">
              <a:spcBef>
                <a:spcPct val="50000"/>
              </a:spcBef>
            </a:pPr>
            <a:r>
              <a:rPr lang="zh-CN" altLang="en-US" sz="2800" b="1" dirty="0">
                <a:solidFill>
                  <a:srgbClr val="FF0000"/>
                </a:solidFill>
                <a:latin typeface="Arial" charset="0"/>
                <a:ea typeface="宋体" pitchFamily="2" charset="-122"/>
              </a:rPr>
              <a:t>4、如果两条直线被第三条直线所截有一组内错角相等，那么另外一组内错角也相等，同位角相等，同旁内角互补。</a:t>
            </a:r>
            <a:endParaRPr lang="zh-CN" altLang="en-US" sz="2800" b="1" dirty="0">
              <a:solidFill>
                <a:srgbClr val="FF0000"/>
              </a:solidFill>
              <a:latin typeface="Arial" charset="0"/>
              <a:ea typeface="宋体" pitchFamily="2" charset="-122"/>
            </a:endParaRPr>
          </a:p>
          <a:p>
            <a:pPr lvl="0" eaLnBrk="1" hangingPunct="1">
              <a:spcBef>
                <a:spcPct val="50000"/>
              </a:spcBef>
            </a:pPr>
            <a:endParaRPr lang="zh-CN" altLang="zh-CN" dirty="0">
              <a:latin typeface="Arial" charset="0"/>
              <a:ea typeface="宋体" pitchFamily="2" charset="-122"/>
            </a:endParaRPr>
          </a:p>
        </p:txBody>
      </p:sp>
      <p:sp>
        <p:nvSpPr>
          <p:cNvPr id="37894" name="Text Box 6"/>
          <p:cNvSpPr txBox="1"/>
          <p:nvPr/>
        </p:nvSpPr>
        <p:spPr>
          <a:xfrm>
            <a:off x="1524000" y="5084763"/>
            <a:ext cx="2411413" cy="364490"/>
          </a:xfrm>
          <a:prstGeom prst="rect">
            <a:avLst/>
          </a:prstGeom>
          <a:noFill/>
          <a:ln w="9525">
            <a:noFill/>
            <a:miter/>
          </a:ln>
        </p:spPr>
        <p:txBody>
          <a:bodyPr lIns="91036" tIns="45518" rIns="91036" bIns="45518">
            <a:spAutoFit/>
          </a:bodyPr>
          <a:p>
            <a:pPr lvl="0" eaLnBrk="1" hangingPunct="1">
              <a:spcBef>
                <a:spcPct val="50000"/>
              </a:spcBef>
            </a:pPr>
            <a:endParaRPr lang="zh-CN" altLang="zh-CN" dirty="0">
              <a:latin typeface="Arial" charset="0"/>
              <a:ea typeface="宋体" pitchFamily="2" charset="-122"/>
            </a:endParaRPr>
          </a:p>
        </p:txBody>
      </p:sp>
      <p:sp>
        <p:nvSpPr>
          <p:cNvPr id="14343" name="Text Box 7"/>
          <p:cNvSpPr txBox="1"/>
          <p:nvPr/>
        </p:nvSpPr>
        <p:spPr>
          <a:xfrm>
            <a:off x="2278063" y="4648200"/>
            <a:ext cx="7272337" cy="1370330"/>
          </a:xfrm>
          <a:prstGeom prst="rect">
            <a:avLst/>
          </a:prstGeom>
          <a:noFill/>
          <a:ln w="9525">
            <a:noFill/>
            <a:miter/>
          </a:ln>
        </p:spPr>
        <p:txBody>
          <a:bodyPr lIns="91036" tIns="45518" rIns="91036" bIns="45518">
            <a:spAutoFit/>
          </a:bodyPr>
          <a:p>
            <a:pPr lvl="0" eaLnBrk="1" hangingPunct="1"/>
            <a:r>
              <a:rPr lang="en-US" altLang="zh-CN" sz="2800" b="1">
                <a:solidFill>
                  <a:srgbClr val="FF0000"/>
                </a:solidFill>
                <a:latin typeface="Arial" charset="0"/>
                <a:ea typeface="宋体" pitchFamily="2" charset="-122"/>
              </a:rPr>
              <a:t>5</a:t>
            </a:r>
            <a:r>
              <a:rPr lang="zh-CN" altLang="en-US" sz="2800" b="1" dirty="0">
                <a:solidFill>
                  <a:srgbClr val="FF0000"/>
                </a:solidFill>
                <a:latin typeface="Arial" charset="0"/>
                <a:ea typeface="宋体" pitchFamily="2" charset="-122"/>
              </a:rPr>
              <a:t>、如果两条直线被第三条直线所截有一组同旁内角互补，那么另外一组同旁内角也互补，同位角相等，内错角相等。</a:t>
            </a:r>
            <a:endParaRPr lang="zh-CN" altLang="en-US" dirty="0">
              <a:latin typeface="Arial" charset="0"/>
              <a:ea typeface="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linds(horizontal)">
                                      <p:cBhvr>
                                        <p:cTn id="7" dur="500"/>
                                        <p:tgtEl>
                                          <p:spTgt spid="1433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341"/>
                                        </p:tgtEl>
                                        <p:attrNameLst>
                                          <p:attrName>style.visibility</p:attrName>
                                        </p:attrNameLst>
                                      </p:cBhvr>
                                      <p:to>
                                        <p:strVal val="visible"/>
                                      </p:to>
                                    </p:set>
                                    <p:anim calcmode="lin" valueType="num">
                                      <p:cBhvr additive="base">
                                        <p:cTn id="12" dur="500" fill="hold"/>
                                        <p:tgtEl>
                                          <p:spTgt spid="14341"/>
                                        </p:tgtEl>
                                        <p:attrNameLst>
                                          <p:attrName>ppt_x</p:attrName>
                                        </p:attrNameLst>
                                      </p:cBhvr>
                                      <p:tavLst>
                                        <p:tav tm="0">
                                          <p:val>
                                            <p:strVal val="#ppt_x"/>
                                          </p:val>
                                        </p:tav>
                                        <p:tav tm="100000">
                                          <p:val>
                                            <p:strVal val="#ppt_x"/>
                                          </p:val>
                                        </p:tav>
                                      </p:tavLst>
                                    </p:anim>
                                    <p:anim calcmode="lin" valueType="num">
                                      <p:cBhvr additive="base">
                                        <p:cTn id="13" dur="500" fill="hold"/>
                                        <p:tgtEl>
                                          <p:spTgt spid="1434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4343"/>
                                        </p:tgtEl>
                                        <p:attrNameLst>
                                          <p:attrName>style.visibility</p:attrName>
                                        </p:attrNameLst>
                                      </p:cBhvr>
                                      <p:to>
                                        <p:strVal val="visible"/>
                                      </p:to>
                                    </p:set>
                                    <p:animEffect transition="in" filter="checkerboard(across)">
                                      <p:cBhvr>
                                        <p:cTn id="18" dur="500"/>
                                        <p:tgtEl>
                                          <p:spTgt spid="14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1" grpId="0"/>
      <p:bldP spid="143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p:nvPr/>
        </p:nvSpPr>
        <p:spPr>
          <a:xfrm>
            <a:off x="2711450" y="2565400"/>
            <a:ext cx="7239000" cy="1325563"/>
          </a:xfrm>
          <a:prstGeom prst="rect">
            <a:avLst/>
          </a:prstGeom>
          <a:noFill/>
          <a:ln w="9525">
            <a:noFill/>
            <a:miter/>
          </a:ln>
        </p:spPr>
        <p:txBody>
          <a:bodyPr/>
          <a:lstStyle>
            <a:lvl1pPr marL="342900" lvl="0" indent="-342900" algn="l" defTabSz="914400" eaLnBrk="1" fontAlgn="base" latinLnBrk="0" hangingPunct="1">
              <a:spcBef>
                <a:spcPct val="20000"/>
              </a:spcBef>
              <a:spcAft>
                <a:spcPct val="0"/>
              </a:spcAft>
              <a:buChar char="•"/>
              <a:defRPr sz="3200" b="0" i="0" u="none" kern="1200" baseline="0">
                <a:solidFill>
                  <a:schemeClr val="tx1"/>
                </a:solidFill>
                <a:latin typeface="Arial" charset="0"/>
                <a:ea typeface="宋体" pitchFamily="2" charset="-122"/>
              </a:defRPr>
            </a:lvl1pPr>
            <a:lvl2pPr marL="742950" lvl="1" indent="-285750" algn="l" defTabSz="914400" eaLnBrk="1" fontAlgn="base" latinLnBrk="0" hangingPunct="1">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spcBef>
                <a:spcPct val="20000"/>
              </a:spcBef>
              <a:spcAft>
                <a:spcPct val="0"/>
              </a:spcAft>
              <a:buChar char="»"/>
              <a:defRPr sz="2000" b="0" i="0" u="none" kern="1200" baseline="0">
                <a:solidFill>
                  <a:schemeClr val="tx1"/>
                </a:solidFill>
                <a:latin typeface="+mn-lt"/>
                <a:ea typeface="+mn-ea"/>
                <a:cs typeface="+mn-cs"/>
              </a:defRPr>
            </a:lvl5pPr>
          </a:lstStyle>
          <a:p>
            <a:pPr lvl="0">
              <a:buNone/>
            </a:pPr>
            <a:r>
              <a:rPr lang="en-US" altLang="zh-CN" sz="4000">
                <a:solidFill>
                  <a:srgbClr val="000000"/>
                </a:solidFill>
                <a:latin typeface="黑体" pitchFamily="2" charset="-122"/>
                <a:ea typeface="黑体" pitchFamily="2" charset="-122"/>
              </a:rPr>
              <a:t>1.</a:t>
            </a:r>
            <a:r>
              <a:rPr lang="zh-CN" altLang="en-US" sz="4000" dirty="0">
                <a:solidFill>
                  <a:srgbClr val="000000"/>
                </a:solidFill>
                <a:latin typeface="黑体" pitchFamily="2" charset="-122"/>
                <a:ea typeface="黑体" pitchFamily="2" charset="-122"/>
              </a:rPr>
              <a:t>从课后习题中选取；</a:t>
            </a:r>
            <a:endParaRPr lang="zh-CN" altLang="en-US" sz="4000" dirty="0">
              <a:solidFill>
                <a:srgbClr val="000000"/>
              </a:solidFill>
              <a:latin typeface="黑体" pitchFamily="2" charset="-122"/>
              <a:ea typeface="黑体" pitchFamily="2" charset="-122"/>
            </a:endParaRPr>
          </a:p>
          <a:p>
            <a:pPr lvl="0">
              <a:buNone/>
            </a:pPr>
            <a:r>
              <a:rPr lang="en-US" altLang="zh-CN" sz="4000">
                <a:solidFill>
                  <a:srgbClr val="000000"/>
                </a:solidFill>
                <a:latin typeface="黑体" pitchFamily="2" charset="-122"/>
                <a:ea typeface="黑体" pitchFamily="2" charset="-122"/>
              </a:rPr>
              <a:t>2.</a:t>
            </a:r>
            <a:r>
              <a:rPr lang="zh-CN" altLang="en-US" sz="4000" dirty="0">
                <a:solidFill>
                  <a:srgbClr val="000000"/>
                </a:solidFill>
                <a:latin typeface="黑体" pitchFamily="2" charset="-122"/>
                <a:ea typeface="黑体" pitchFamily="2" charset="-122"/>
              </a:rPr>
              <a:t>完成练习册本课时的习题。</a:t>
            </a:r>
            <a:endParaRPr lang="zh-CN" altLang="en-US" sz="4000" dirty="0">
              <a:solidFill>
                <a:srgbClr val="000000"/>
              </a:solidFill>
              <a:latin typeface="黑体" pitchFamily="2" charset="-122"/>
              <a:ea typeface="黑体" pitchFamily="2" charset="-122"/>
            </a:endParaRPr>
          </a:p>
        </p:txBody>
      </p:sp>
      <p:grpSp>
        <p:nvGrpSpPr>
          <p:cNvPr id="24579" name="Group 3"/>
          <p:cNvGrpSpPr/>
          <p:nvPr/>
        </p:nvGrpSpPr>
        <p:grpSpPr>
          <a:xfrm>
            <a:off x="4727575" y="836613"/>
            <a:ext cx="2730500" cy="1371600"/>
            <a:chOff x="3992" y="432"/>
            <a:chExt cx="1720" cy="864"/>
          </a:xfrm>
        </p:grpSpPr>
        <p:pic>
          <p:nvPicPr>
            <p:cNvPr id="24580" name="Picture 4" descr="模板图片副本"/>
            <p:cNvPicPr>
              <a:picLocks noChangeAspect="1"/>
            </p:cNvPicPr>
            <p:nvPr/>
          </p:nvPicPr>
          <p:blipFill>
            <a:blip r:embed="rId1"/>
            <a:stretch>
              <a:fillRect/>
            </a:stretch>
          </p:blipFill>
          <p:spPr>
            <a:xfrm>
              <a:off x="4032" y="432"/>
              <a:ext cx="1680" cy="864"/>
            </a:xfrm>
            <a:prstGeom prst="rect">
              <a:avLst/>
            </a:prstGeom>
            <a:noFill/>
            <a:ln w="9525">
              <a:noFill/>
              <a:miter/>
            </a:ln>
          </p:spPr>
        </p:pic>
        <p:sp>
          <p:nvSpPr>
            <p:cNvPr id="44037"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smtClean="0">
                  <a:ln>
                    <a:noFill/>
                  </a:ln>
                  <a:solidFill>
                    <a:schemeClr val="bg1"/>
                  </a:solidFill>
                  <a:effectLst/>
                  <a:uLnTx/>
                  <a:uFillTx/>
                  <a:latin typeface="汉仪粗黑简" pitchFamily="49" charset="-122"/>
                  <a:ea typeface="黑体" pitchFamily="2" charset="-122"/>
                  <a:cs typeface="+mn-cs"/>
                </a:rPr>
                <a:t>课后作业</a:t>
              </a:r>
              <a:endParaRPr kumimoji="0" lang="zh-CN" altLang="en-US" sz="4000" b="1" i="0" u="none" strike="noStrike" kern="1200" cap="none" spc="0" normalizeH="0" baseline="0" noProof="0" smtClean="0">
                <a:ln>
                  <a:noFill/>
                </a:ln>
                <a:solidFill>
                  <a:schemeClr val="bg1"/>
                </a:solidFill>
                <a:effectLst/>
                <a:uLnTx/>
                <a:uFillTx/>
                <a:latin typeface="Arial" charset="0"/>
                <a:ea typeface="黑体" pitchFamily="2" charset="-122"/>
                <a:cs typeface="+mn-cs"/>
              </a:endParaRP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Text Box 2"/>
          <p:cNvSpPr txBox="1"/>
          <p:nvPr/>
        </p:nvSpPr>
        <p:spPr>
          <a:xfrm>
            <a:off x="4727575" y="3679825"/>
            <a:ext cx="503238" cy="455930"/>
          </a:xfrm>
          <a:prstGeom prst="rect">
            <a:avLst/>
          </a:prstGeom>
          <a:noFill/>
          <a:ln w="9525">
            <a:noFill/>
            <a:miter/>
          </a:ln>
        </p:spPr>
        <p:txBody>
          <a:bodyPr lIns="91036" tIns="45518" rIns="91036" bIns="45518">
            <a:spAutoFit/>
          </a:bodyPr>
          <a:p>
            <a:pPr lvl="0" eaLnBrk="1" hangingPunct="1">
              <a:spcBef>
                <a:spcPct val="50000"/>
              </a:spcBef>
            </a:pPr>
            <a:r>
              <a:rPr lang="zh-CN" altLang="zh-CN" sz="2400" b="1" dirty="0">
                <a:latin typeface="宋体" pitchFamily="2" charset="-122"/>
                <a:ea typeface="宋体" pitchFamily="2" charset="-122"/>
              </a:rPr>
              <a:t>D</a:t>
            </a:r>
            <a:endParaRPr lang="zh-CN" altLang="zh-CN" sz="2400" b="1" dirty="0">
              <a:latin typeface="宋体" pitchFamily="2" charset="-122"/>
              <a:ea typeface="宋体" pitchFamily="2" charset="-122"/>
            </a:endParaRPr>
          </a:p>
        </p:txBody>
      </p:sp>
      <p:sp>
        <p:nvSpPr>
          <p:cNvPr id="28675" name="Text Box 3"/>
          <p:cNvSpPr txBox="1"/>
          <p:nvPr/>
        </p:nvSpPr>
        <p:spPr>
          <a:xfrm>
            <a:off x="4295775" y="1125538"/>
            <a:ext cx="503238" cy="455930"/>
          </a:xfrm>
          <a:prstGeom prst="rect">
            <a:avLst/>
          </a:prstGeom>
          <a:noFill/>
          <a:ln w="9525">
            <a:noFill/>
            <a:miter/>
          </a:ln>
        </p:spPr>
        <p:txBody>
          <a:bodyPr lIns="91036" tIns="45518" rIns="91036" bIns="45518">
            <a:spAutoFit/>
          </a:bodyPr>
          <a:p>
            <a:pPr lvl="0" eaLnBrk="1" hangingPunct="1">
              <a:spcBef>
                <a:spcPct val="50000"/>
              </a:spcBef>
            </a:pPr>
            <a:r>
              <a:rPr lang="zh-CN" altLang="zh-CN" sz="2400" b="1" dirty="0">
                <a:latin typeface="宋体" pitchFamily="2" charset="-122"/>
                <a:ea typeface="宋体" pitchFamily="2" charset="-122"/>
              </a:rPr>
              <a:t>C</a:t>
            </a:r>
            <a:endParaRPr lang="zh-CN" altLang="zh-CN" sz="2400" b="1" dirty="0">
              <a:latin typeface="宋体" pitchFamily="2" charset="-122"/>
              <a:ea typeface="宋体" pitchFamily="2" charset="-122"/>
            </a:endParaRPr>
          </a:p>
        </p:txBody>
      </p:sp>
      <p:sp>
        <p:nvSpPr>
          <p:cNvPr id="28676" name="Text Box 4"/>
          <p:cNvSpPr txBox="1"/>
          <p:nvPr/>
        </p:nvSpPr>
        <p:spPr>
          <a:xfrm>
            <a:off x="5375275" y="3357563"/>
            <a:ext cx="503238" cy="455930"/>
          </a:xfrm>
          <a:prstGeom prst="rect">
            <a:avLst/>
          </a:prstGeom>
          <a:noFill/>
          <a:ln w="9525">
            <a:noFill/>
            <a:miter/>
          </a:ln>
        </p:spPr>
        <p:txBody>
          <a:bodyPr lIns="91036" tIns="45518" rIns="91036" bIns="45518">
            <a:spAutoFit/>
          </a:bodyPr>
          <a:p>
            <a:pPr lvl="0" eaLnBrk="1" hangingPunct="1">
              <a:spcBef>
                <a:spcPct val="50000"/>
              </a:spcBef>
            </a:pPr>
            <a:r>
              <a:rPr lang="zh-CN" altLang="zh-CN" sz="2400" b="1" dirty="0">
                <a:latin typeface="宋体" pitchFamily="2" charset="-122"/>
                <a:ea typeface="宋体" pitchFamily="2" charset="-122"/>
              </a:rPr>
              <a:t>B</a:t>
            </a:r>
            <a:endParaRPr lang="zh-CN" altLang="zh-CN" sz="2400" b="1" dirty="0">
              <a:latin typeface="宋体" pitchFamily="2" charset="-122"/>
              <a:ea typeface="宋体" pitchFamily="2" charset="-122"/>
            </a:endParaRPr>
          </a:p>
        </p:txBody>
      </p:sp>
      <p:sp>
        <p:nvSpPr>
          <p:cNvPr id="28677" name="Text Box 5"/>
          <p:cNvSpPr txBox="1"/>
          <p:nvPr/>
        </p:nvSpPr>
        <p:spPr>
          <a:xfrm>
            <a:off x="3287713" y="1338263"/>
            <a:ext cx="503237" cy="455930"/>
          </a:xfrm>
          <a:prstGeom prst="rect">
            <a:avLst/>
          </a:prstGeom>
          <a:noFill/>
          <a:ln w="9525">
            <a:noFill/>
            <a:miter/>
          </a:ln>
        </p:spPr>
        <p:txBody>
          <a:bodyPr lIns="91036" tIns="45518" rIns="91036" bIns="45518">
            <a:spAutoFit/>
          </a:bodyPr>
          <a:p>
            <a:pPr lvl="0" eaLnBrk="1" hangingPunct="1">
              <a:spcBef>
                <a:spcPct val="50000"/>
              </a:spcBef>
            </a:pPr>
            <a:r>
              <a:rPr lang="zh-CN" altLang="zh-CN" sz="2400" b="1" dirty="0">
                <a:latin typeface="宋体" pitchFamily="2" charset="-122"/>
                <a:ea typeface="宋体" pitchFamily="2" charset="-122"/>
              </a:rPr>
              <a:t>A</a:t>
            </a:r>
            <a:endParaRPr lang="zh-CN" altLang="zh-CN" sz="2400" b="1" dirty="0">
              <a:latin typeface="宋体" pitchFamily="2" charset="-122"/>
              <a:ea typeface="宋体" pitchFamily="2" charset="-122"/>
            </a:endParaRPr>
          </a:p>
        </p:txBody>
      </p:sp>
      <p:sp>
        <p:nvSpPr>
          <p:cNvPr id="28678" name="Line 6"/>
          <p:cNvSpPr/>
          <p:nvPr/>
        </p:nvSpPr>
        <p:spPr>
          <a:xfrm>
            <a:off x="3646488" y="1557338"/>
            <a:ext cx="865187" cy="935037"/>
          </a:xfrm>
          <a:prstGeom prst="line">
            <a:avLst/>
          </a:prstGeom>
          <a:ln w="38100" cap="flat" cmpd="sng">
            <a:solidFill>
              <a:schemeClr val="tx1"/>
            </a:solidFill>
            <a:prstDash val="solid"/>
            <a:headEnd type="none" w="med" len="med"/>
            <a:tailEnd type="none" w="med" len="med"/>
          </a:ln>
        </p:spPr>
        <p:txBody>
          <a:bodyPr/>
          <a:p>
            <a:endParaRPr lang="zh-CN" altLang="en-US"/>
          </a:p>
        </p:txBody>
      </p:sp>
      <p:sp>
        <p:nvSpPr>
          <p:cNvPr id="28679" name="Line 7"/>
          <p:cNvSpPr/>
          <p:nvPr/>
        </p:nvSpPr>
        <p:spPr>
          <a:xfrm>
            <a:off x="4295775" y="1268413"/>
            <a:ext cx="215900" cy="1223962"/>
          </a:xfrm>
          <a:prstGeom prst="line">
            <a:avLst/>
          </a:prstGeom>
          <a:ln w="38100" cap="flat" cmpd="sng">
            <a:solidFill>
              <a:schemeClr val="tx1"/>
            </a:solidFill>
            <a:prstDash val="solid"/>
            <a:headEnd type="none" w="med" len="med"/>
            <a:tailEnd type="none" w="med" len="med"/>
          </a:ln>
        </p:spPr>
        <p:txBody>
          <a:bodyPr/>
          <a:p>
            <a:endParaRPr lang="zh-CN" altLang="en-US"/>
          </a:p>
        </p:txBody>
      </p:sp>
      <p:sp>
        <p:nvSpPr>
          <p:cNvPr id="28680" name="Text Box 8"/>
          <p:cNvSpPr txBox="1"/>
          <p:nvPr/>
        </p:nvSpPr>
        <p:spPr>
          <a:xfrm>
            <a:off x="4135438" y="2347913"/>
            <a:ext cx="503237" cy="394970"/>
          </a:xfrm>
          <a:prstGeom prst="rect">
            <a:avLst/>
          </a:prstGeom>
          <a:noFill/>
          <a:ln w="9525">
            <a:noFill/>
            <a:miter/>
          </a:ln>
        </p:spPr>
        <p:txBody>
          <a:bodyPr lIns="91036" tIns="45518" rIns="91036" bIns="45518">
            <a:spAutoFit/>
          </a:bodyPr>
          <a:p>
            <a:pPr lvl="0" eaLnBrk="1" hangingPunct="1">
              <a:spcBef>
                <a:spcPct val="50000"/>
              </a:spcBef>
            </a:pPr>
            <a:r>
              <a:rPr lang="zh-CN" altLang="zh-CN" sz="2000" b="1" dirty="0">
                <a:latin typeface="宋体" pitchFamily="2" charset="-122"/>
                <a:ea typeface="宋体" pitchFamily="2" charset="-122"/>
              </a:rPr>
              <a:t>O</a:t>
            </a:r>
            <a:endParaRPr lang="zh-CN" altLang="zh-CN" sz="2000" b="1" dirty="0">
              <a:latin typeface="宋体" pitchFamily="2" charset="-122"/>
              <a:ea typeface="宋体" pitchFamily="2" charset="-122"/>
            </a:endParaRPr>
          </a:p>
        </p:txBody>
      </p:sp>
      <p:sp>
        <p:nvSpPr>
          <p:cNvPr id="28681" name="Line 9"/>
          <p:cNvSpPr/>
          <p:nvPr/>
        </p:nvSpPr>
        <p:spPr>
          <a:xfrm>
            <a:off x="4497388" y="2463800"/>
            <a:ext cx="215900" cy="1223963"/>
          </a:xfrm>
          <a:prstGeom prst="line">
            <a:avLst/>
          </a:prstGeom>
          <a:ln w="38100" cap="flat" cmpd="sng">
            <a:solidFill>
              <a:schemeClr val="tx1"/>
            </a:solidFill>
            <a:prstDash val="solid"/>
            <a:headEnd type="none" w="med" len="med"/>
            <a:tailEnd type="none" w="med" len="med"/>
          </a:ln>
        </p:spPr>
        <p:txBody>
          <a:bodyPr/>
          <a:p>
            <a:endParaRPr lang="zh-CN" altLang="en-US"/>
          </a:p>
        </p:txBody>
      </p:sp>
      <p:sp>
        <p:nvSpPr>
          <p:cNvPr id="28682" name="Line 10"/>
          <p:cNvSpPr/>
          <p:nvPr/>
        </p:nvSpPr>
        <p:spPr>
          <a:xfrm>
            <a:off x="4511675" y="2493963"/>
            <a:ext cx="865188" cy="936625"/>
          </a:xfrm>
          <a:prstGeom prst="line">
            <a:avLst/>
          </a:prstGeom>
          <a:ln w="38100" cap="flat" cmpd="sng">
            <a:solidFill>
              <a:schemeClr val="tx1"/>
            </a:solidFill>
            <a:prstDash val="solid"/>
            <a:headEnd type="none" w="med" len="med"/>
            <a:tailEnd type="none" w="med" len="med"/>
          </a:ln>
        </p:spPr>
        <p:txBody>
          <a:bodyPr/>
          <a:p>
            <a:endParaRPr lang="zh-CN" altLang="en-US"/>
          </a:p>
        </p:txBody>
      </p:sp>
      <p:sp>
        <p:nvSpPr>
          <p:cNvPr id="5131" name="Line 11"/>
          <p:cNvSpPr/>
          <p:nvPr/>
        </p:nvSpPr>
        <p:spPr>
          <a:xfrm>
            <a:off x="3630613" y="1554163"/>
            <a:ext cx="865187" cy="933450"/>
          </a:xfrm>
          <a:prstGeom prst="line">
            <a:avLst/>
          </a:prstGeom>
          <a:ln w="38100" cap="flat" cmpd="sng">
            <a:solidFill>
              <a:srgbClr val="FF0000"/>
            </a:solidFill>
            <a:prstDash val="solid"/>
            <a:headEnd type="none" w="med" len="med"/>
            <a:tailEnd type="none" w="med" len="med"/>
          </a:ln>
        </p:spPr>
        <p:txBody>
          <a:bodyPr/>
          <a:p>
            <a:endParaRPr lang="zh-CN" altLang="en-US"/>
          </a:p>
        </p:txBody>
      </p:sp>
      <p:sp>
        <p:nvSpPr>
          <p:cNvPr id="5132" name="Line 12"/>
          <p:cNvSpPr/>
          <p:nvPr/>
        </p:nvSpPr>
        <p:spPr>
          <a:xfrm>
            <a:off x="4527550" y="2505075"/>
            <a:ext cx="865188" cy="933450"/>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28685" name="Text Box 13"/>
          <p:cNvSpPr txBox="1"/>
          <p:nvPr/>
        </p:nvSpPr>
        <p:spPr>
          <a:xfrm>
            <a:off x="4151313" y="1844675"/>
            <a:ext cx="360362" cy="455930"/>
          </a:xfrm>
          <a:prstGeom prst="rect">
            <a:avLst/>
          </a:prstGeom>
          <a:noFill/>
          <a:ln w="9525">
            <a:noFill/>
            <a:miter/>
          </a:ln>
        </p:spPr>
        <p:txBody>
          <a:bodyPr lIns="91036" tIns="45518" rIns="91036" bIns="45518">
            <a:spAutoFit/>
          </a:bodyPr>
          <a:p>
            <a:pPr lvl="0" eaLnBrk="1" hangingPunct="1">
              <a:spcBef>
                <a:spcPct val="50000"/>
              </a:spcBef>
            </a:pPr>
            <a:r>
              <a:rPr lang="zh-CN" altLang="zh-CN" sz="2400" b="1" dirty="0">
                <a:latin typeface="宋体" pitchFamily="2" charset="-122"/>
                <a:ea typeface="宋体" pitchFamily="2" charset="-122"/>
              </a:rPr>
              <a:t>1</a:t>
            </a:r>
            <a:endParaRPr lang="zh-CN" altLang="zh-CN" sz="2400" b="1" dirty="0">
              <a:latin typeface="宋体" pitchFamily="2" charset="-122"/>
              <a:ea typeface="宋体" pitchFamily="2" charset="-122"/>
            </a:endParaRPr>
          </a:p>
        </p:txBody>
      </p:sp>
      <p:sp>
        <p:nvSpPr>
          <p:cNvPr id="28686" name="Text Box 14"/>
          <p:cNvSpPr txBox="1"/>
          <p:nvPr/>
        </p:nvSpPr>
        <p:spPr>
          <a:xfrm>
            <a:off x="4524375" y="2681288"/>
            <a:ext cx="360363" cy="455930"/>
          </a:xfrm>
          <a:prstGeom prst="rect">
            <a:avLst/>
          </a:prstGeom>
          <a:noFill/>
          <a:ln w="9525">
            <a:noFill/>
            <a:miter/>
          </a:ln>
        </p:spPr>
        <p:txBody>
          <a:bodyPr lIns="91036" tIns="45518" rIns="91036" bIns="45518">
            <a:spAutoFit/>
          </a:bodyPr>
          <a:p>
            <a:pPr lvl="0" eaLnBrk="1" hangingPunct="1">
              <a:spcBef>
                <a:spcPct val="50000"/>
              </a:spcBef>
            </a:pPr>
            <a:r>
              <a:rPr lang="zh-CN" altLang="zh-CN" sz="2400" b="1" dirty="0">
                <a:latin typeface="宋体" pitchFamily="2" charset="-122"/>
                <a:ea typeface="宋体" pitchFamily="2" charset="-122"/>
              </a:rPr>
              <a:t>2</a:t>
            </a:r>
            <a:endParaRPr lang="zh-CN" altLang="zh-CN" sz="2400" b="1" dirty="0">
              <a:latin typeface="宋体" pitchFamily="2" charset="-122"/>
              <a:ea typeface="宋体" pitchFamily="2" charset="-122"/>
            </a:endParaRPr>
          </a:p>
        </p:txBody>
      </p:sp>
      <p:sp>
        <p:nvSpPr>
          <p:cNvPr id="5135" name="Line 15"/>
          <p:cNvSpPr/>
          <p:nvPr/>
        </p:nvSpPr>
        <p:spPr>
          <a:xfrm>
            <a:off x="4295775" y="1268413"/>
            <a:ext cx="215900" cy="1223962"/>
          </a:xfrm>
          <a:prstGeom prst="line">
            <a:avLst/>
          </a:prstGeom>
          <a:ln w="38100" cap="flat" cmpd="sng">
            <a:solidFill>
              <a:srgbClr val="FF0000"/>
            </a:solidFill>
            <a:prstDash val="solid"/>
            <a:headEnd type="none" w="med" len="med"/>
            <a:tailEnd type="none" w="med" len="med"/>
          </a:ln>
        </p:spPr>
        <p:txBody>
          <a:bodyPr/>
          <a:p>
            <a:endParaRPr lang="zh-CN" altLang="en-US"/>
          </a:p>
        </p:txBody>
      </p:sp>
      <p:sp>
        <p:nvSpPr>
          <p:cNvPr id="5136" name="Line 16"/>
          <p:cNvSpPr/>
          <p:nvPr/>
        </p:nvSpPr>
        <p:spPr>
          <a:xfrm>
            <a:off x="4497388" y="2482850"/>
            <a:ext cx="215900" cy="1223963"/>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5137" name="Text Box 17"/>
          <p:cNvSpPr txBox="1">
            <a:spLocks noChangeArrowheads="1"/>
          </p:cNvSpPr>
          <p:nvPr/>
        </p:nvSpPr>
        <p:spPr bwMode="auto">
          <a:xfrm>
            <a:off x="2135188" y="5065713"/>
            <a:ext cx="8207375" cy="977900"/>
          </a:xfrm>
          <a:prstGeom prst="rect">
            <a:avLst/>
          </a:prstGeom>
          <a:solidFill>
            <a:srgbClr val="99FF66"/>
          </a:solidFill>
          <a:ln w="9525" cmpd="sng">
            <a:solidFill>
              <a:schemeClr val="tx1"/>
            </a:solidFill>
            <a:miter lim="800000"/>
          </a:ln>
          <a:effectLst>
            <a:outerShdw dist="107763" dir="18900000" algn="ctr" rotWithShape="0">
              <a:schemeClr val="bg2">
                <a:alpha val="50000"/>
              </a:schemeClr>
            </a:outerShdw>
          </a:effectLst>
        </p:spPr>
        <p:txBody>
          <a:bodyPr lIns="91036" tIns="45518" rIns="91036" bIns="45518">
            <a:spAutoFit/>
          </a:bodyPr>
          <a:lstStyle/>
          <a:p>
            <a:pPr marL="0" marR="0" lvl="0" indent="0" algn="l" defTabSz="914400" rtl="0" eaLnBrk="1" fontAlgn="base" latinLnBrk="0" hangingPunct="1">
              <a:spcBef>
                <a:spcPct val="50000"/>
              </a:spcBef>
              <a:spcAft>
                <a:spcPct val="0"/>
              </a:spcAft>
              <a:buClrTx/>
              <a:buSzTx/>
              <a:buFontTx/>
              <a:buNone/>
              <a:defRPr/>
            </a:pPr>
            <a:r>
              <a:rPr kumimoji="0" lang="zh-CN" altLang="en-US" sz="2800" b="1" i="0" u="none" strike="noStrike" kern="1200" cap="none" spc="0" normalizeH="0" baseline="0" noProof="0" dirty="0" smtClean="0">
                <a:ln>
                  <a:noFill/>
                </a:ln>
                <a:solidFill>
                  <a:schemeClr val="tx1"/>
                </a:solidFill>
                <a:effectLst/>
                <a:uLnTx/>
                <a:uFillTx/>
                <a:latin typeface="Comic Sans MS" pitchFamily="66" charset="0"/>
                <a:ea typeface="宋体" pitchFamily="2" charset="-122"/>
                <a:cs typeface="+mn-cs"/>
              </a:rPr>
              <a:t>有公共顶点，两边互为反向延长线，这样的两个角                          叫做</a:t>
            </a:r>
            <a:r>
              <a:rPr kumimoji="0" lang="zh-CN" altLang="en-US" sz="2800" b="1" i="0" u="none" strike="noStrike" kern="1200" cap="none" spc="0" normalizeH="0" baseline="0" noProof="0" dirty="0" smtClean="0">
                <a:ln>
                  <a:noFill/>
                </a:ln>
                <a:solidFill>
                  <a:srgbClr val="990099"/>
                </a:solidFill>
                <a:effectLst/>
                <a:uLnTx/>
                <a:uFillTx/>
                <a:latin typeface="Comic Sans MS" pitchFamily="66" charset="0"/>
                <a:ea typeface="宋体" pitchFamily="2" charset="-122"/>
                <a:cs typeface="+mn-cs"/>
              </a:rPr>
              <a:t>对顶角</a:t>
            </a:r>
            <a:r>
              <a:rPr kumimoji="0" lang="zh-CN" altLang="zh-CN" sz="2800" b="1" i="0" u="none" strike="noStrike" kern="1200" cap="none" spc="0" normalizeH="0" baseline="0" noProof="0" dirty="0" smtClean="0">
                <a:ln>
                  <a:noFill/>
                </a:ln>
                <a:solidFill>
                  <a:srgbClr val="990099"/>
                </a:solidFill>
                <a:effectLst/>
                <a:uLnTx/>
                <a:uFillTx/>
                <a:latin typeface="Comic Sans MS" pitchFamily="66" charset="0"/>
                <a:ea typeface="宋体" pitchFamily="2" charset="-122"/>
                <a:cs typeface="+mn-cs"/>
              </a:rPr>
              <a:t>.</a:t>
            </a:r>
            <a:endParaRPr kumimoji="0" lang="zh-CN" altLang="zh-CN" sz="2800" b="1" i="0" u="none" strike="noStrike" kern="1200" cap="none" spc="0" normalizeH="0" baseline="0" noProof="0" dirty="0" smtClean="0">
              <a:ln>
                <a:noFill/>
              </a:ln>
              <a:solidFill>
                <a:schemeClr val="tx1"/>
              </a:solidFill>
              <a:effectLst/>
              <a:uLnTx/>
              <a:uFillTx/>
              <a:latin typeface="Comic Sans MS" pitchFamily="66" charset="0"/>
              <a:ea typeface="宋体" pitchFamily="2" charset="-122"/>
              <a:cs typeface="+mn-cs"/>
            </a:endParaRPr>
          </a:p>
        </p:txBody>
      </p:sp>
      <p:sp>
        <p:nvSpPr>
          <p:cNvPr id="5138" name="Text Box 18"/>
          <p:cNvSpPr txBox="1">
            <a:spLocks noChangeArrowheads="1"/>
          </p:cNvSpPr>
          <p:nvPr/>
        </p:nvSpPr>
        <p:spPr bwMode="auto">
          <a:xfrm>
            <a:off x="6672263" y="3621088"/>
            <a:ext cx="2881313" cy="551180"/>
          </a:xfrm>
          <a:prstGeom prst="rect">
            <a:avLst/>
          </a:prstGeom>
          <a:solidFill>
            <a:srgbClr val="99FF66"/>
          </a:solidFill>
          <a:ln w="9525" cmpd="sng">
            <a:solidFill>
              <a:schemeClr val="tx1"/>
            </a:solidFill>
            <a:miter lim="800000"/>
          </a:ln>
          <a:effectLst>
            <a:outerShdw dist="107763" dir="18900000" algn="ctr" rotWithShape="0">
              <a:schemeClr val="bg2">
                <a:alpha val="50000"/>
              </a:schemeClr>
            </a:outerShdw>
          </a:effectLst>
        </p:spPr>
        <p:txBody>
          <a:bodyPr lIns="91036" tIns="45518" rIns="91036" bIns="45518">
            <a:spAutoFit/>
          </a:bodyPr>
          <a:lstStyle/>
          <a:p>
            <a:pPr marL="0" marR="0" lvl="0" indent="0" algn="l" defTabSz="914400" rtl="0" eaLnBrk="1" fontAlgn="base" latinLnBrk="0" hangingPunct="1">
              <a:spcBef>
                <a:spcPct val="50000"/>
              </a:spcBef>
              <a:spcAft>
                <a:spcPct val="0"/>
              </a:spcAft>
              <a:buClrTx/>
              <a:buSzTx/>
              <a:buFontTx/>
              <a:buNone/>
              <a:defRPr/>
            </a:pPr>
            <a:r>
              <a:rPr kumimoji="0" lang="zh-CN" altLang="en-US" sz="2800" b="1" i="0" u="none" strike="noStrike" kern="1200" cap="none" spc="0" normalizeH="0" baseline="0" noProof="0" dirty="0" smtClean="0">
                <a:ln>
                  <a:noFill/>
                </a:ln>
                <a:solidFill>
                  <a:schemeClr val="tx1"/>
                </a:solidFill>
                <a:effectLst/>
                <a:uLnTx/>
                <a:uFillTx/>
                <a:latin typeface="Comic Sans MS" pitchFamily="66" charset="0"/>
                <a:ea typeface="宋体" pitchFamily="2" charset="-122"/>
                <a:cs typeface="+mn-cs"/>
              </a:rPr>
              <a:t>对顶角相等</a:t>
            </a:r>
            <a:r>
              <a:rPr kumimoji="0" lang="zh-CN" altLang="zh-CN" sz="2800" b="1" i="0" u="none" strike="noStrike" kern="1200" cap="none" spc="0" normalizeH="0" baseline="0" noProof="0" dirty="0" smtClean="0">
                <a:ln>
                  <a:noFill/>
                </a:ln>
                <a:solidFill>
                  <a:schemeClr val="tx1"/>
                </a:solidFill>
                <a:effectLst/>
                <a:uLnTx/>
                <a:uFillTx/>
                <a:latin typeface="Comic Sans MS" pitchFamily="66" charset="0"/>
                <a:ea typeface="宋体" pitchFamily="2" charset="-122"/>
                <a:cs typeface="+mn-cs"/>
              </a:rPr>
              <a:t>.</a:t>
            </a:r>
            <a:endParaRPr kumimoji="0" lang="zh-CN" altLang="zh-CN" sz="2800" b="1" i="0" u="none" strike="noStrike" kern="1200" cap="none" spc="0" normalizeH="0" baseline="0" noProof="0" dirty="0" smtClean="0">
              <a:ln>
                <a:noFill/>
              </a:ln>
              <a:solidFill>
                <a:schemeClr val="tx1"/>
              </a:solidFill>
              <a:effectLst/>
              <a:uLnTx/>
              <a:uFillTx/>
              <a:latin typeface="Comic Sans MS" pitchFamily="66" charset="0"/>
              <a:ea typeface="宋体" pitchFamily="2" charset="-122"/>
              <a:cs typeface="+mn-cs"/>
            </a:endParaRPr>
          </a:p>
        </p:txBody>
      </p:sp>
      <p:pic>
        <p:nvPicPr>
          <p:cNvPr id="28691" name="Picture 19" descr="SC20060915102306875">
            <a:hlinkClick r:id="rId1"/>
          </p:cNvPr>
          <p:cNvPicPr>
            <a:picLocks noChangeAspect="1"/>
          </p:cNvPicPr>
          <p:nvPr/>
        </p:nvPicPr>
        <p:blipFill>
          <a:blip r:embed="rId2"/>
          <a:stretch>
            <a:fillRect/>
          </a:stretch>
        </p:blipFill>
        <p:spPr>
          <a:xfrm>
            <a:off x="7967663" y="260350"/>
            <a:ext cx="2197100" cy="3214688"/>
          </a:xfrm>
          <a:prstGeom prst="rect">
            <a:avLst/>
          </a:prstGeom>
          <a:noFill/>
          <a:ln w="9525">
            <a:noFill/>
            <a:miter/>
          </a:ln>
        </p:spPr>
      </p:pic>
      <p:sp>
        <p:nvSpPr>
          <p:cNvPr id="5140" name="Text Box 20"/>
          <p:cNvSpPr txBox="1"/>
          <p:nvPr/>
        </p:nvSpPr>
        <p:spPr>
          <a:xfrm>
            <a:off x="2208213" y="620713"/>
            <a:ext cx="2592387" cy="577850"/>
          </a:xfrm>
          <a:prstGeom prst="rect">
            <a:avLst/>
          </a:prstGeom>
          <a:noFill/>
          <a:ln w="9525">
            <a:noFill/>
            <a:miter/>
          </a:ln>
        </p:spPr>
        <p:txBody>
          <a:bodyPr lIns="91036" tIns="45518" rIns="91036" bIns="45518">
            <a:spAutoFit/>
          </a:bodyPr>
          <a:p>
            <a:pPr lvl="0" eaLnBrk="1" hangingPunct="1">
              <a:spcBef>
                <a:spcPct val="50000"/>
              </a:spcBef>
            </a:pPr>
            <a:r>
              <a:rPr lang="zh-CN" altLang="en-US" sz="3200" b="1" dirty="0">
                <a:solidFill>
                  <a:srgbClr val="FF0000"/>
                </a:solidFill>
                <a:latin typeface="Arial" charset="0"/>
                <a:ea typeface="宋体" pitchFamily="2" charset="-122"/>
              </a:rPr>
              <a:t>对  顶  角</a:t>
            </a:r>
            <a:endParaRPr lang="zh-CN" altLang="en-US" sz="3200" b="1" dirty="0">
              <a:solidFill>
                <a:srgbClr val="FF0000"/>
              </a:solidFill>
              <a:latin typeface="Arial" charset="0"/>
              <a:ea typeface="宋体" pitchFamily="2" charset="-122"/>
            </a:endParaRPr>
          </a:p>
        </p:txBody>
      </p:sp>
      <p:grpSp>
        <p:nvGrpSpPr>
          <p:cNvPr id="28693" name="组合 28692"/>
          <p:cNvGrpSpPr/>
          <p:nvPr/>
        </p:nvGrpSpPr>
        <p:grpSpPr>
          <a:xfrm>
            <a:off x="5016500" y="0"/>
            <a:ext cx="2730500" cy="1371600"/>
            <a:chOff x="3992" y="432"/>
            <a:chExt cx="1720" cy="864"/>
          </a:xfrm>
        </p:grpSpPr>
        <p:pic>
          <p:nvPicPr>
            <p:cNvPr id="28694" name="图片 28693" descr="模板图片副本"/>
            <p:cNvPicPr>
              <a:picLocks noChangeAspect="1"/>
            </p:cNvPicPr>
            <p:nvPr/>
          </p:nvPicPr>
          <p:blipFill>
            <a:blip r:embed="rId3"/>
            <a:stretch>
              <a:fillRect/>
            </a:stretch>
          </p:blipFill>
          <p:spPr>
            <a:xfrm>
              <a:off x="4032" y="432"/>
              <a:ext cx="1680" cy="864"/>
            </a:xfrm>
            <a:prstGeom prst="rect">
              <a:avLst/>
            </a:prstGeom>
            <a:noFill/>
            <a:ln w="9525">
              <a:noFill/>
              <a:miter/>
            </a:ln>
          </p:spPr>
        </p:pic>
        <p:sp>
          <p:nvSpPr>
            <p:cNvPr id="28695" name="Rectangle 2"/>
            <p:cNvSpPr/>
            <p:nvPr/>
          </p:nvSpPr>
          <p:spPr>
            <a:xfrm>
              <a:off x="3992" y="544"/>
              <a:ext cx="1536" cy="384"/>
            </a:xfrm>
            <a:prstGeom prst="rect">
              <a:avLst/>
            </a:prstGeom>
            <a:noFill/>
            <a:ln w="9525">
              <a:noFill/>
              <a:miter/>
            </a:ln>
            <a:effectLst>
              <a:outerShdw dist="35921" dir="2699999" algn="ctr" rotWithShape="0">
                <a:schemeClr val="bg2"/>
              </a:outerShdw>
            </a:effectLst>
          </p:spPr>
          <p:txBody>
            <a:bodyPr anchor="b"/>
            <a:lstStyle>
              <a:lvl1pPr marL="0" lvl="0" indent="0" algn="ctr" defTabSz="914400" eaLnBrk="1" fontAlgn="base" latinLnBrk="0" hangingPunct="1">
                <a:spcBef>
                  <a:spcPct val="0"/>
                </a:spcBef>
                <a:spcAft>
                  <a:spcPct val="0"/>
                </a:spcAft>
                <a:buClr>
                  <a:srgbClr val="000000"/>
                </a:buClr>
                <a:buNone/>
                <a:defRPr sz="4400" b="0" i="0" u="none" kern="1200" baseline="0">
                  <a:solidFill>
                    <a:schemeClr val="tx2"/>
                  </a:solidFill>
                  <a:latin typeface="Arial" charset="0"/>
                  <a:ea typeface="宋体" pitchFamily="2" charset="-122"/>
                </a:defRPr>
              </a:lvl1pPr>
            </a:lstStyle>
            <a:p>
              <a:pPr lvl="0"/>
              <a:r>
                <a:rPr lang="zh-CN" altLang="en-US" sz="4000" b="1" dirty="0">
                  <a:solidFill>
                    <a:schemeClr val="bg1"/>
                  </a:solidFill>
                  <a:latin typeface="汉仪粗黑简" pitchFamily="49" charset="-122"/>
                  <a:ea typeface="黑体" pitchFamily="2" charset="-122"/>
                </a:rPr>
                <a:t>推进新课</a:t>
              </a:r>
              <a:endParaRPr lang="zh-CN" altLang="en-US" sz="4000" b="1">
                <a:solidFill>
                  <a:schemeClr val="bg1"/>
                </a:solidFill>
                <a:ea typeface="黑体" pitchFamily="2" charset="-122"/>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31"/>
                                        </p:tgtEl>
                                        <p:attrNameLst>
                                          <p:attrName>style.visibility</p:attrName>
                                        </p:attrNameLst>
                                      </p:cBhvr>
                                      <p:to>
                                        <p:strVal val="visible"/>
                                      </p:to>
                                    </p:set>
                                    <p:animEffect transition="in" filter="wipe(down)">
                                      <p:cBhvr>
                                        <p:cTn id="7" dur="500"/>
                                        <p:tgtEl>
                                          <p:spTgt spid="513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135"/>
                                        </p:tgtEl>
                                        <p:attrNameLst>
                                          <p:attrName>style.visibility</p:attrName>
                                        </p:attrNameLst>
                                      </p:cBhvr>
                                      <p:to>
                                        <p:strVal val="visible"/>
                                      </p:to>
                                    </p:set>
                                    <p:animEffect transition="in" filter="wipe(down)">
                                      <p:cBhvr>
                                        <p:cTn id="11" dur="500"/>
                                        <p:tgtEl>
                                          <p:spTgt spid="513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5136"/>
                                        </p:tgtEl>
                                        <p:attrNameLst>
                                          <p:attrName>style.visibility</p:attrName>
                                        </p:attrNameLst>
                                      </p:cBhvr>
                                      <p:to>
                                        <p:strVal val="visible"/>
                                      </p:to>
                                    </p:set>
                                    <p:animEffect transition="in" filter="wipe(up)">
                                      <p:cBhvr>
                                        <p:cTn id="16" dur="500"/>
                                        <p:tgtEl>
                                          <p:spTgt spid="5136"/>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5132"/>
                                        </p:tgtEl>
                                        <p:attrNameLst>
                                          <p:attrName>style.visibility</p:attrName>
                                        </p:attrNameLst>
                                      </p:cBhvr>
                                      <p:to>
                                        <p:strVal val="visible"/>
                                      </p:to>
                                    </p:set>
                                    <p:animEffect transition="in" filter="wipe(up)">
                                      <p:cBhvr>
                                        <p:cTn id="20" dur="500"/>
                                        <p:tgtEl>
                                          <p:spTgt spid="5132"/>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5140"/>
                                        </p:tgtEl>
                                        <p:attrNameLst>
                                          <p:attrName>style.visibility</p:attrName>
                                        </p:attrNameLst>
                                      </p:cBhvr>
                                      <p:to>
                                        <p:strVal val="visible"/>
                                      </p:to>
                                    </p:set>
                                    <p:animEffect transition="in" filter="blinds(horizontal)">
                                      <p:cBhvr>
                                        <p:cTn id="25" dur="500"/>
                                        <p:tgtEl>
                                          <p:spTgt spid="5140"/>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5137"/>
                                        </p:tgtEl>
                                        <p:attrNameLst>
                                          <p:attrName>style.visibility</p:attrName>
                                        </p:attrNameLst>
                                      </p:cBhvr>
                                      <p:to>
                                        <p:strVal val="visible"/>
                                      </p:to>
                                    </p:set>
                                    <p:animEffect transition="in" filter="slide(fromBottom)">
                                      <p:cBhvr>
                                        <p:cTn id="30" dur="500"/>
                                        <p:tgtEl>
                                          <p:spTgt spid="5137"/>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5138"/>
                                        </p:tgtEl>
                                        <p:attrNameLst>
                                          <p:attrName>style.visibility</p:attrName>
                                        </p:attrNameLst>
                                      </p:cBhvr>
                                      <p:to>
                                        <p:strVal val="visible"/>
                                      </p:to>
                                    </p:set>
                                    <p:animEffect transition="in" filter="slide(fromBottom)">
                                      <p:cBhvr>
                                        <p:cTn id="35" dur="500"/>
                                        <p:tgtEl>
                                          <p:spTgt spid="5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7" grpId="0" bldLvl="0" animBg="1"/>
      <p:bldP spid="5138" grpId="0" bldLvl="0" animBg="1"/>
      <p:bldP spid="51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2"/>
          <p:cNvGrpSpPr/>
          <p:nvPr/>
        </p:nvGrpSpPr>
        <p:grpSpPr>
          <a:xfrm>
            <a:off x="2135188" y="1844675"/>
            <a:ext cx="8208962" cy="579438"/>
            <a:chOff x="0" y="0"/>
            <a:chExt cx="5171" cy="365"/>
          </a:xfrm>
        </p:grpSpPr>
        <p:sp>
          <p:nvSpPr>
            <p:cNvPr id="29699" name="Text Box 3"/>
            <p:cNvSpPr txBox="1"/>
            <p:nvPr/>
          </p:nvSpPr>
          <p:spPr>
            <a:xfrm>
              <a:off x="0" y="0"/>
              <a:ext cx="5171" cy="365"/>
            </a:xfrm>
            <a:prstGeom prst="rect">
              <a:avLst/>
            </a:prstGeom>
            <a:noFill/>
            <a:ln w="9525">
              <a:noFill/>
              <a:miter/>
            </a:ln>
          </p:spPr>
          <p:txBody>
            <a:bodyPr>
              <a:spAutoFit/>
            </a:bodyPr>
            <a:p>
              <a:pPr marL="341630" lvl="0" indent="-341630" eaLnBrk="1" hangingPunct="1"/>
              <a:r>
                <a:rPr lang="zh-CN" altLang="zh-CN" sz="3200" b="1" dirty="0">
                  <a:solidFill>
                    <a:srgbClr val="990099"/>
                  </a:solidFill>
                  <a:latin typeface="宋体" pitchFamily="2" charset="-122"/>
                  <a:ea typeface="宋体" pitchFamily="2" charset="-122"/>
                </a:rPr>
                <a:t>2</a:t>
              </a:r>
              <a:r>
                <a:rPr lang="zh-CN" altLang="en-US" sz="3200" b="1" dirty="0">
                  <a:solidFill>
                    <a:srgbClr val="990099"/>
                  </a:solidFill>
                  <a:latin typeface="宋体" pitchFamily="2" charset="-122"/>
                  <a:ea typeface="宋体" pitchFamily="2" charset="-122"/>
                </a:rPr>
                <a:t>、判断下列图形中哪对  </a:t>
              </a:r>
              <a:r>
                <a:rPr lang="zh-CN" altLang="zh-CN" sz="3200" b="1" dirty="0">
                  <a:solidFill>
                    <a:srgbClr val="990099"/>
                  </a:solidFill>
                  <a:latin typeface="宋体" pitchFamily="2" charset="-122"/>
                  <a:ea typeface="宋体" pitchFamily="2" charset="-122"/>
                </a:rPr>
                <a:t>1</a:t>
              </a:r>
              <a:r>
                <a:rPr lang="zh-CN" altLang="en-US" sz="3200" b="1" dirty="0">
                  <a:solidFill>
                    <a:srgbClr val="990099"/>
                  </a:solidFill>
                  <a:latin typeface="宋体" pitchFamily="2" charset="-122"/>
                  <a:ea typeface="宋体" pitchFamily="2" charset="-122"/>
                </a:rPr>
                <a:t>，  </a:t>
              </a:r>
              <a:r>
                <a:rPr lang="zh-CN" altLang="zh-CN" sz="3200" b="1" dirty="0">
                  <a:solidFill>
                    <a:srgbClr val="990099"/>
                  </a:solidFill>
                  <a:latin typeface="宋体" pitchFamily="2" charset="-122"/>
                  <a:ea typeface="宋体" pitchFamily="2" charset="-122"/>
                </a:rPr>
                <a:t>2</a:t>
              </a:r>
              <a:r>
                <a:rPr lang="zh-CN" altLang="en-US" sz="3200" b="1" dirty="0">
                  <a:solidFill>
                    <a:srgbClr val="990099"/>
                  </a:solidFill>
                  <a:latin typeface="宋体" pitchFamily="2" charset="-122"/>
                  <a:ea typeface="宋体" pitchFamily="2" charset="-122"/>
                </a:rPr>
                <a:t>是对顶角？</a:t>
              </a:r>
              <a:endParaRPr lang="zh-CN" altLang="en-US" sz="3200" b="1" dirty="0">
                <a:solidFill>
                  <a:srgbClr val="990099"/>
                </a:solidFill>
                <a:latin typeface="宋体" pitchFamily="2" charset="-122"/>
                <a:ea typeface="宋体" pitchFamily="2" charset="-122"/>
              </a:endParaRPr>
            </a:p>
          </p:txBody>
        </p:sp>
        <p:graphicFrame>
          <p:nvGraphicFramePr>
            <p:cNvPr id="29700" name="Object 4"/>
            <p:cNvGraphicFramePr>
              <a:graphicFrameLocks noChangeAspect="1"/>
            </p:cNvGraphicFramePr>
            <p:nvPr/>
          </p:nvGraphicFramePr>
          <p:xfrm>
            <a:off x="2839" y="103"/>
            <a:ext cx="246" cy="215"/>
          </p:xfrm>
          <a:graphic>
            <a:graphicData uri="http://schemas.openxmlformats.org/presentationml/2006/ole">
              <mc:AlternateContent xmlns:mc="http://schemas.openxmlformats.org/markup-compatibility/2006">
                <mc:Choice xmlns:v="urn:schemas-microsoft-com:vml" Requires="v">
                  <p:oleObj spid="_x0000_s3076" name="" r:id="rId1" imgW="165735" imgH="153035" progId="Equation.3">
                    <p:embed/>
                  </p:oleObj>
                </mc:Choice>
                <mc:Fallback>
                  <p:oleObj name="" r:id="rId1" imgW="165735" imgH="153035" progId="Equation.3">
                    <p:embed/>
                    <p:pic>
                      <p:nvPicPr>
                        <p:cNvPr id="0" name="图片 3075"/>
                        <p:cNvPicPr/>
                        <p:nvPr/>
                      </p:nvPicPr>
                      <p:blipFill>
                        <a:blip r:embed="rId2"/>
                        <a:stretch>
                          <a:fillRect/>
                        </a:stretch>
                      </p:blipFill>
                      <p:spPr>
                        <a:xfrm>
                          <a:off x="2839" y="103"/>
                          <a:ext cx="246" cy="215"/>
                        </a:xfrm>
                        <a:prstGeom prst="rect">
                          <a:avLst/>
                        </a:prstGeom>
                        <a:noFill/>
                        <a:ln w="38100">
                          <a:noFill/>
                          <a:miter/>
                        </a:ln>
                      </p:spPr>
                    </p:pic>
                  </p:oleObj>
                </mc:Fallback>
              </mc:AlternateContent>
            </a:graphicData>
          </a:graphic>
        </p:graphicFrame>
        <p:graphicFrame>
          <p:nvGraphicFramePr>
            <p:cNvPr id="29701" name="Object 5"/>
            <p:cNvGraphicFramePr>
              <a:graphicFrameLocks noChangeAspect="1"/>
            </p:cNvGraphicFramePr>
            <p:nvPr/>
          </p:nvGraphicFramePr>
          <p:xfrm>
            <a:off x="3474" y="103"/>
            <a:ext cx="246" cy="215"/>
          </p:xfrm>
          <a:graphic>
            <a:graphicData uri="http://schemas.openxmlformats.org/presentationml/2006/ole">
              <mc:AlternateContent xmlns:mc="http://schemas.openxmlformats.org/markup-compatibility/2006">
                <mc:Choice xmlns:v="urn:schemas-microsoft-com:vml" Requires="v">
                  <p:oleObj spid="_x0000_s3077" name="" r:id="rId3" imgW="165735" imgH="153035" progId="Equation.3">
                    <p:embed/>
                  </p:oleObj>
                </mc:Choice>
                <mc:Fallback>
                  <p:oleObj name="" r:id="rId3" imgW="165735" imgH="153035" progId="Equation.3">
                    <p:embed/>
                    <p:pic>
                      <p:nvPicPr>
                        <p:cNvPr id="0" name="图片 3076"/>
                        <p:cNvPicPr/>
                        <p:nvPr/>
                      </p:nvPicPr>
                      <p:blipFill>
                        <a:blip r:embed="rId2"/>
                        <a:stretch>
                          <a:fillRect/>
                        </a:stretch>
                      </p:blipFill>
                      <p:spPr>
                        <a:xfrm>
                          <a:off x="3474" y="103"/>
                          <a:ext cx="246" cy="215"/>
                        </a:xfrm>
                        <a:prstGeom prst="rect">
                          <a:avLst/>
                        </a:prstGeom>
                        <a:noFill/>
                        <a:ln w="38100">
                          <a:noFill/>
                          <a:miter/>
                        </a:ln>
                      </p:spPr>
                    </p:pic>
                  </p:oleObj>
                </mc:Fallback>
              </mc:AlternateContent>
            </a:graphicData>
          </a:graphic>
        </p:graphicFrame>
      </p:grpSp>
      <p:grpSp>
        <p:nvGrpSpPr>
          <p:cNvPr id="3" name="Group 6"/>
          <p:cNvGrpSpPr/>
          <p:nvPr/>
        </p:nvGrpSpPr>
        <p:grpSpPr>
          <a:xfrm>
            <a:off x="2351088" y="2925763"/>
            <a:ext cx="1512887" cy="2808287"/>
            <a:chOff x="0" y="0"/>
            <a:chExt cx="953" cy="1769"/>
          </a:xfrm>
        </p:grpSpPr>
        <p:grpSp>
          <p:nvGrpSpPr>
            <p:cNvPr id="29703" name="Group 7"/>
            <p:cNvGrpSpPr/>
            <p:nvPr/>
          </p:nvGrpSpPr>
          <p:grpSpPr>
            <a:xfrm>
              <a:off x="0" y="0"/>
              <a:ext cx="953" cy="1769"/>
              <a:chOff x="0" y="0"/>
              <a:chExt cx="953" cy="1769"/>
            </a:xfrm>
          </p:grpSpPr>
          <p:grpSp>
            <p:nvGrpSpPr>
              <p:cNvPr id="29704" name="Group 8"/>
              <p:cNvGrpSpPr/>
              <p:nvPr/>
            </p:nvGrpSpPr>
            <p:grpSpPr>
              <a:xfrm>
                <a:off x="45" y="0"/>
                <a:ext cx="635" cy="953"/>
                <a:chOff x="0" y="0"/>
                <a:chExt cx="635" cy="953"/>
              </a:xfrm>
            </p:grpSpPr>
            <p:sp>
              <p:nvSpPr>
                <p:cNvPr id="29705" name="Line 9"/>
                <p:cNvSpPr/>
                <p:nvPr/>
              </p:nvSpPr>
              <p:spPr>
                <a:xfrm>
                  <a:off x="0" y="227"/>
                  <a:ext cx="635" cy="726"/>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29706" name="Line 10"/>
                <p:cNvSpPr/>
                <p:nvPr/>
              </p:nvSpPr>
              <p:spPr>
                <a:xfrm>
                  <a:off x="408" y="0"/>
                  <a:ext cx="227" cy="953"/>
                </a:xfrm>
                <a:prstGeom prst="line">
                  <a:avLst/>
                </a:prstGeom>
                <a:ln w="38100" cap="flat" cmpd="sng">
                  <a:solidFill>
                    <a:srgbClr val="0000CC"/>
                  </a:solidFill>
                  <a:prstDash val="solid"/>
                  <a:headEnd type="none" w="med" len="med"/>
                  <a:tailEnd type="none" w="med" len="med"/>
                </a:ln>
              </p:spPr>
              <p:txBody>
                <a:bodyPr/>
                <a:p>
                  <a:endParaRPr lang="zh-CN" altLang="en-US"/>
                </a:p>
              </p:txBody>
            </p:sp>
          </p:grpSp>
          <p:grpSp>
            <p:nvGrpSpPr>
              <p:cNvPr id="29707" name="Group 11"/>
              <p:cNvGrpSpPr/>
              <p:nvPr/>
            </p:nvGrpSpPr>
            <p:grpSpPr>
              <a:xfrm rot="-7533739">
                <a:off x="159" y="973"/>
                <a:ext cx="635" cy="953"/>
                <a:chOff x="0" y="0"/>
                <a:chExt cx="635" cy="953"/>
              </a:xfrm>
            </p:grpSpPr>
            <p:sp>
              <p:nvSpPr>
                <p:cNvPr id="29708" name="Line 12"/>
                <p:cNvSpPr/>
                <p:nvPr/>
              </p:nvSpPr>
              <p:spPr>
                <a:xfrm>
                  <a:off x="0" y="227"/>
                  <a:ext cx="635" cy="726"/>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29709" name="Line 13"/>
                <p:cNvSpPr/>
                <p:nvPr/>
              </p:nvSpPr>
              <p:spPr>
                <a:xfrm>
                  <a:off x="408" y="0"/>
                  <a:ext cx="227" cy="953"/>
                </a:xfrm>
                <a:prstGeom prst="line">
                  <a:avLst/>
                </a:prstGeom>
                <a:ln w="38100" cap="flat" cmpd="sng">
                  <a:solidFill>
                    <a:srgbClr val="0000CC"/>
                  </a:solidFill>
                  <a:prstDash val="solid"/>
                  <a:headEnd type="none" w="med" len="med"/>
                  <a:tailEnd type="none" w="med" len="med"/>
                </a:ln>
              </p:spPr>
              <p:txBody>
                <a:bodyPr/>
                <a:p>
                  <a:endParaRPr lang="zh-CN" altLang="en-US"/>
                </a:p>
              </p:txBody>
            </p:sp>
          </p:grpSp>
        </p:grpSp>
        <p:sp>
          <p:nvSpPr>
            <p:cNvPr id="29710" name="Text Box 14"/>
            <p:cNvSpPr txBox="1"/>
            <p:nvPr/>
          </p:nvSpPr>
          <p:spPr>
            <a:xfrm>
              <a:off x="409" y="499"/>
              <a:ext cx="227" cy="288"/>
            </a:xfrm>
            <a:prstGeom prst="rect">
              <a:avLst/>
            </a:prstGeom>
            <a:noFill/>
            <a:ln w="9525">
              <a:noFill/>
              <a:miter/>
            </a:ln>
          </p:spPr>
          <p:txBody>
            <a:bodyPr>
              <a:spAutoFit/>
            </a:bodyPr>
            <a:p>
              <a:pPr lvl="0" eaLnBrk="1" hangingPunct="1">
                <a:spcBef>
                  <a:spcPct val="50000"/>
                </a:spcBef>
              </a:pPr>
              <a:r>
                <a:rPr lang="zh-CN" altLang="zh-CN" sz="2400" b="1" dirty="0">
                  <a:solidFill>
                    <a:srgbClr val="FF0000"/>
                  </a:solidFill>
                  <a:latin typeface="宋体" pitchFamily="2" charset="-122"/>
                  <a:ea typeface="宋体" pitchFamily="2" charset="-122"/>
                </a:rPr>
                <a:t>1</a:t>
              </a:r>
              <a:endParaRPr lang="zh-CN" altLang="zh-CN" sz="2400" b="1" dirty="0">
                <a:solidFill>
                  <a:srgbClr val="FF0000"/>
                </a:solidFill>
                <a:latin typeface="宋体" pitchFamily="2" charset="-122"/>
                <a:ea typeface="宋体" pitchFamily="2" charset="-122"/>
              </a:endParaRPr>
            </a:p>
          </p:txBody>
        </p:sp>
        <p:sp>
          <p:nvSpPr>
            <p:cNvPr id="29711" name="Text Box 15"/>
            <p:cNvSpPr txBox="1"/>
            <p:nvPr/>
          </p:nvSpPr>
          <p:spPr>
            <a:xfrm>
              <a:off x="408" y="1134"/>
              <a:ext cx="227" cy="288"/>
            </a:xfrm>
            <a:prstGeom prst="rect">
              <a:avLst/>
            </a:prstGeom>
            <a:noFill/>
            <a:ln w="9525">
              <a:noFill/>
              <a:miter/>
            </a:ln>
          </p:spPr>
          <p:txBody>
            <a:bodyPr>
              <a:spAutoFit/>
            </a:bodyPr>
            <a:p>
              <a:pPr lvl="0" eaLnBrk="1" hangingPunct="1">
                <a:spcBef>
                  <a:spcPct val="50000"/>
                </a:spcBef>
              </a:pPr>
              <a:r>
                <a:rPr lang="zh-CN" altLang="zh-CN" sz="2400" b="1" dirty="0">
                  <a:solidFill>
                    <a:srgbClr val="FF0000"/>
                  </a:solidFill>
                  <a:latin typeface="宋体" pitchFamily="2" charset="-122"/>
                  <a:ea typeface="宋体" pitchFamily="2" charset="-122"/>
                </a:rPr>
                <a:t>2</a:t>
              </a:r>
              <a:endParaRPr lang="zh-CN" altLang="zh-CN" sz="2400" b="1" dirty="0">
                <a:solidFill>
                  <a:srgbClr val="FF0000"/>
                </a:solidFill>
                <a:latin typeface="宋体" pitchFamily="2" charset="-122"/>
                <a:ea typeface="宋体" pitchFamily="2" charset="-122"/>
              </a:endParaRPr>
            </a:p>
          </p:txBody>
        </p:sp>
      </p:grpSp>
      <p:grpSp>
        <p:nvGrpSpPr>
          <p:cNvPr id="7" name="Group 16"/>
          <p:cNvGrpSpPr/>
          <p:nvPr/>
        </p:nvGrpSpPr>
        <p:grpSpPr>
          <a:xfrm>
            <a:off x="4584700" y="3430588"/>
            <a:ext cx="2159000" cy="2232025"/>
            <a:chOff x="0" y="0"/>
            <a:chExt cx="1360" cy="1406"/>
          </a:xfrm>
        </p:grpSpPr>
        <p:grpSp>
          <p:nvGrpSpPr>
            <p:cNvPr id="29713" name="Group 17"/>
            <p:cNvGrpSpPr/>
            <p:nvPr/>
          </p:nvGrpSpPr>
          <p:grpSpPr>
            <a:xfrm>
              <a:off x="0" y="0"/>
              <a:ext cx="1360" cy="1406"/>
              <a:chOff x="0" y="0"/>
              <a:chExt cx="1360" cy="1406"/>
            </a:xfrm>
          </p:grpSpPr>
          <p:sp>
            <p:nvSpPr>
              <p:cNvPr id="29714" name="Line 18"/>
              <p:cNvSpPr/>
              <p:nvPr/>
            </p:nvSpPr>
            <p:spPr>
              <a:xfrm>
                <a:off x="181" y="0"/>
                <a:ext cx="907" cy="1406"/>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29715" name="Line 19"/>
              <p:cNvSpPr/>
              <p:nvPr/>
            </p:nvSpPr>
            <p:spPr>
              <a:xfrm>
                <a:off x="0" y="363"/>
                <a:ext cx="635" cy="363"/>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29716" name="Line 20"/>
              <p:cNvSpPr/>
              <p:nvPr/>
            </p:nvSpPr>
            <p:spPr>
              <a:xfrm>
                <a:off x="725" y="843"/>
                <a:ext cx="635" cy="363"/>
              </a:xfrm>
              <a:prstGeom prst="line">
                <a:avLst/>
              </a:prstGeom>
              <a:ln w="38100" cap="flat" cmpd="sng">
                <a:solidFill>
                  <a:srgbClr val="0000CC"/>
                </a:solidFill>
                <a:prstDash val="solid"/>
                <a:headEnd type="none" w="med" len="med"/>
                <a:tailEnd type="none" w="med" len="med"/>
              </a:ln>
            </p:spPr>
            <p:txBody>
              <a:bodyPr/>
              <a:p>
                <a:endParaRPr lang="zh-CN" altLang="en-US"/>
              </a:p>
            </p:txBody>
          </p:sp>
        </p:grpSp>
        <p:sp>
          <p:nvSpPr>
            <p:cNvPr id="29717" name="Text Box 21"/>
            <p:cNvSpPr txBox="1"/>
            <p:nvPr/>
          </p:nvSpPr>
          <p:spPr>
            <a:xfrm>
              <a:off x="271" y="317"/>
              <a:ext cx="227" cy="288"/>
            </a:xfrm>
            <a:prstGeom prst="rect">
              <a:avLst/>
            </a:prstGeom>
            <a:noFill/>
            <a:ln w="9525">
              <a:noFill/>
              <a:miter/>
            </a:ln>
          </p:spPr>
          <p:txBody>
            <a:bodyPr>
              <a:spAutoFit/>
            </a:bodyPr>
            <a:p>
              <a:pPr lvl="0" eaLnBrk="1" hangingPunct="1">
                <a:spcBef>
                  <a:spcPct val="50000"/>
                </a:spcBef>
              </a:pPr>
              <a:r>
                <a:rPr lang="zh-CN" altLang="zh-CN" sz="2400" b="1" dirty="0">
                  <a:solidFill>
                    <a:srgbClr val="FF0000"/>
                  </a:solidFill>
                  <a:latin typeface="宋体" pitchFamily="2" charset="-122"/>
                  <a:ea typeface="宋体" pitchFamily="2" charset="-122"/>
                </a:rPr>
                <a:t>1</a:t>
              </a:r>
              <a:endParaRPr lang="zh-CN" altLang="zh-CN" sz="2400" b="1" dirty="0">
                <a:solidFill>
                  <a:srgbClr val="FF0000"/>
                </a:solidFill>
                <a:latin typeface="宋体" pitchFamily="2" charset="-122"/>
                <a:ea typeface="宋体" pitchFamily="2" charset="-122"/>
              </a:endParaRPr>
            </a:p>
          </p:txBody>
        </p:sp>
        <p:sp>
          <p:nvSpPr>
            <p:cNvPr id="29718" name="Text Box 22"/>
            <p:cNvSpPr txBox="1"/>
            <p:nvPr/>
          </p:nvSpPr>
          <p:spPr>
            <a:xfrm>
              <a:off x="861" y="907"/>
              <a:ext cx="227" cy="288"/>
            </a:xfrm>
            <a:prstGeom prst="rect">
              <a:avLst/>
            </a:prstGeom>
            <a:noFill/>
            <a:ln w="9525">
              <a:noFill/>
              <a:miter/>
            </a:ln>
          </p:spPr>
          <p:txBody>
            <a:bodyPr>
              <a:spAutoFit/>
            </a:bodyPr>
            <a:p>
              <a:pPr lvl="0" eaLnBrk="1" hangingPunct="1">
                <a:spcBef>
                  <a:spcPct val="50000"/>
                </a:spcBef>
              </a:pPr>
              <a:r>
                <a:rPr lang="zh-CN" altLang="zh-CN" sz="2400" b="1" dirty="0">
                  <a:solidFill>
                    <a:srgbClr val="FF0000"/>
                  </a:solidFill>
                  <a:latin typeface="宋体" pitchFamily="2" charset="-122"/>
                  <a:ea typeface="宋体" pitchFamily="2" charset="-122"/>
                </a:rPr>
                <a:t>2</a:t>
              </a:r>
              <a:endParaRPr lang="zh-CN" altLang="zh-CN" sz="2400" b="1" dirty="0">
                <a:solidFill>
                  <a:srgbClr val="FF0000"/>
                </a:solidFill>
                <a:latin typeface="宋体" pitchFamily="2" charset="-122"/>
                <a:ea typeface="宋体" pitchFamily="2" charset="-122"/>
              </a:endParaRPr>
            </a:p>
          </p:txBody>
        </p:sp>
      </p:grpSp>
      <p:grpSp>
        <p:nvGrpSpPr>
          <p:cNvPr id="9" name="Group 23"/>
          <p:cNvGrpSpPr/>
          <p:nvPr/>
        </p:nvGrpSpPr>
        <p:grpSpPr>
          <a:xfrm>
            <a:off x="7319963" y="3716338"/>
            <a:ext cx="2663825" cy="1728787"/>
            <a:chOff x="0" y="0"/>
            <a:chExt cx="1678" cy="1089"/>
          </a:xfrm>
        </p:grpSpPr>
        <p:grpSp>
          <p:nvGrpSpPr>
            <p:cNvPr id="29720" name="Group 24"/>
            <p:cNvGrpSpPr/>
            <p:nvPr/>
          </p:nvGrpSpPr>
          <p:grpSpPr>
            <a:xfrm>
              <a:off x="0" y="0"/>
              <a:ext cx="1678" cy="1089"/>
              <a:chOff x="0" y="0"/>
              <a:chExt cx="1678" cy="1089"/>
            </a:xfrm>
          </p:grpSpPr>
          <p:sp>
            <p:nvSpPr>
              <p:cNvPr id="29721" name="Line 25"/>
              <p:cNvSpPr/>
              <p:nvPr/>
            </p:nvSpPr>
            <p:spPr>
              <a:xfrm>
                <a:off x="0" y="544"/>
                <a:ext cx="1678" cy="46"/>
              </a:xfrm>
              <a:prstGeom prst="line">
                <a:avLst/>
              </a:prstGeom>
              <a:ln w="38100" cap="flat" cmpd="sng">
                <a:solidFill>
                  <a:srgbClr val="0000CC"/>
                </a:solidFill>
                <a:prstDash val="solid"/>
                <a:headEnd type="none" w="med" len="med"/>
                <a:tailEnd type="none" w="med" len="med"/>
              </a:ln>
            </p:spPr>
            <p:txBody>
              <a:bodyPr/>
              <a:p>
                <a:endParaRPr lang="zh-CN" altLang="en-US"/>
              </a:p>
            </p:txBody>
          </p:sp>
          <p:sp>
            <p:nvSpPr>
              <p:cNvPr id="29722" name="Line 26"/>
              <p:cNvSpPr/>
              <p:nvPr/>
            </p:nvSpPr>
            <p:spPr>
              <a:xfrm>
                <a:off x="318" y="0"/>
                <a:ext cx="997" cy="1089"/>
              </a:xfrm>
              <a:prstGeom prst="line">
                <a:avLst/>
              </a:prstGeom>
              <a:ln w="38100" cap="flat" cmpd="sng">
                <a:solidFill>
                  <a:srgbClr val="0000CC"/>
                </a:solidFill>
                <a:prstDash val="solid"/>
                <a:headEnd type="none" w="med" len="med"/>
                <a:tailEnd type="none" w="med" len="med"/>
              </a:ln>
            </p:spPr>
            <p:txBody>
              <a:bodyPr/>
              <a:p>
                <a:endParaRPr lang="zh-CN" altLang="en-US"/>
              </a:p>
            </p:txBody>
          </p:sp>
        </p:grpSp>
        <p:sp>
          <p:nvSpPr>
            <p:cNvPr id="29723" name="Text Box 27"/>
            <p:cNvSpPr txBox="1"/>
            <p:nvPr/>
          </p:nvSpPr>
          <p:spPr>
            <a:xfrm>
              <a:off x="544" y="302"/>
              <a:ext cx="227" cy="288"/>
            </a:xfrm>
            <a:prstGeom prst="rect">
              <a:avLst/>
            </a:prstGeom>
            <a:noFill/>
            <a:ln w="9525">
              <a:noFill/>
              <a:miter/>
            </a:ln>
          </p:spPr>
          <p:txBody>
            <a:bodyPr>
              <a:spAutoFit/>
            </a:bodyPr>
            <a:p>
              <a:pPr lvl="0" eaLnBrk="1" hangingPunct="1">
                <a:spcBef>
                  <a:spcPct val="50000"/>
                </a:spcBef>
              </a:pPr>
              <a:r>
                <a:rPr lang="zh-CN" altLang="zh-CN" sz="2400" b="1" dirty="0">
                  <a:solidFill>
                    <a:srgbClr val="FF0000"/>
                  </a:solidFill>
                  <a:latin typeface="宋体" pitchFamily="2" charset="-122"/>
                  <a:ea typeface="宋体" pitchFamily="2" charset="-122"/>
                </a:rPr>
                <a:t>1</a:t>
              </a:r>
              <a:endParaRPr lang="zh-CN" altLang="zh-CN" sz="2400" b="1" dirty="0">
                <a:solidFill>
                  <a:srgbClr val="FF0000"/>
                </a:solidFill>
                <a:latin typeface="宋体" pitchFamily="2" charset="-122"/>
                <a:ea typeface="宋体" pitchFamily="2" charset="-122"/>
              </a:endParaRPr>
            </a:p>
          </p:txBody>
        </p:sp>
        <p:sp>
          <p:nvSpPr>
            <p:cNvPr id="29724" name="Text Box 28"/>
            <p:cNvSpPr txBox="1"/>
            <p:nvPr/>
          </p:nvSpPr>
          <p:spPr>
            <a:xfrm>
              <a:off x="953" y="528"/>
              <a:ext cx="227" cy="288"/>
            </a:xfrm>
            <a:prstGeom prst="rect">
              <a:avLst/>
            </a:prstGeom>
            <a:noFill/>
            <a:ln w="9525">
              <a:noFill/>
              <a:miter/>
            </a:ln>
          </p:spPr>
          <p:txBody>
            <a:bodyPr>
              <a:spAutoFit/>
            </a:bodyPr>
            <a:p>
              <a:pPr lvl="0" eaLnBrk="1" hangingPunct="1">
                <a:spcBef>
                  <a:spcPct val="50000"/>
                </a:spcBef>
              </a:pPr>
              <a:r>
                <a:rPr lang="zh-CN" altLang="zh-CN" sz="2400" b="1" dirty="0">
                  <a:solidFill>
                    <a:srgbClr val="FF0000"/>
                  </a:solidFill>
                  <a:latin typeface="宋体" pitchFamily="2" charset="-122"/>
                  <a:ea typeface="宋体" pitchFamily="2" charset="-122"/>
                </a:rPr>
                <a:t>2</a:t>
              </a:r>
              <a:endParaRPr lang="zh-CN" altLang="zh-CN" sz="2400" b="1" dirty="0">
                <a:solidFill>
                  <a:srgbClr val="FF0000"/>
                </a:solidFill>
                <a:latin typeface="宋体" pitchFamily="2" charset="-122"/>
                <a:ea typeface="宋体" pitchFamily="2" charset="-122"/>
              </a:endParaRPr>
            </a:p>
          </p:txBody>
        </p:sp>
      </p:grpSp>
      <p:sp>
        <p:nvSpPr>
          <p:cNvPr id="29725" name="Text Box 29"/>
          <p:cNvSpPr txBox="1"/>
          <p:nvPr/>
        </p:nvSpPr>
        <p:spPr>
          <a:xfrm>
            <a:off x="2063750" y="908050"/>
            <a:ext cx="7921625" cy="577850"/>
          </a:xfrm>
          <a:prstGeom prst="rect">
            <a:avLst/>
          </a:prstGeom>
          <a:noFill/>
          <a:ln w="9525">
            <a:noFill/>
            <a:miter/>
          </a:ln>
        </p:spPr>
        <p:txBody>
          <a:bodyPr lIns="91036" tIns="45518" rIns="91036" bIns="45518">
            <a:spAutoFit/>
          </a:bodyPr>
          <a:p>
            <a:pPr lvl="0" eaLnBrk="1" hangingPunct="1">
              <a:spcBef>
                <a:spcPct val="50000"/>
              </a:spcBef>
            </a:pPr>
            <a:r>
              <a:rPr lang="zh-CN" altLang="zh-CN" sz="3200" b="1" dirty="0">
                <a:solidFill>
                  <a:srgbClr val="990099"/>
                </a:solidFill>
                <a:latin typeface="宋体" pitchFamily="2" charset="-122"/>
                <a:ea typeface="宋体" pitchFamily="2" charset="-122"/>
              </a:rPr>
              <a:t>1</a:t>
            </a:r>
            <a:r>
              <a:rPr lang="zh-CN" altLang="en-US" sz="3200" b="1" dirty="0">
                <a:solidFill>
                  <a:srgbClr val="990099"/>
                </a:solidFill>
                <a:latin typeface="宋体" pitchFamily="2" charset="-122"/>
                <a:ea typeface="宋体" pitchFamily="2" charset="-122"/>
              </a:rPr>
              <a:t>、你能举出生活中包含对顶角的例子吗？</a:t>
            </a:r>
            <a:endParaRPr lang="zh-CN" altLang="en-US" sz="3200" b="1" dirty="0">
              <a:solidFill>
                <a:srgbClr val="990099"/>
              </a:solidFill>
              <a:latin typeface="宋体" pitchFamily="2" charset="-122"/>
              <a:ea typeface="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Group 2"/>
          <p:cNvGrpSpPr/>
          <p:nvPr/>
        </p:nvGrpSpPr>
        <p:grpSpPr>
          <a:xfrm>
            <a:off x="3000375" y="1412875"/>
            <a:ext cx="4779963" cy="1485900"/>
            <a:chOff x="0" y="0"/>
            <a:chExt cx="3011" cy="936"/>
          </a:xfrm>
        </p:grpSpPr>
        <p:sp>
          <p:nvSpPr>
            <p:cNvPr id="31747" name="Line 3"/>
            <p:cNvSpPr/>
            <p:nvPr/>
          </p:nvSpPr>
          <p:spPr>
            <a:xfrm>
              <a:off x="285" y="338"/>
              <a:ext cx="2449" cy="544"/>
            </a:xfrm>
            <a:prstGeom prst="line">
              <a:avLst/>
            </a:prstGeom>
            <a:ln w="9525" cap="flat" cmpd="sng">
              <a:solidFill>
                <a:schemeClr val="tx1"/>
              </a:solidFill>
              <a:prstDash val="solid"/>
              <a:headEnd type="none" w="med" len="med"/>
              <a:tailEnd type="none" w="med" len="med"/>
            </a:ln>
          </p:spPr>
          <p:txBody>
            <a:bodyPr/>
            <a:p>
              <a:endParaRPr lang="zh-CN" altLang="en-US"/>
            </a:p>
          </p:txBody>
        </p:sp>
        <p:sp>
          <p:nvSpPr>
            <p:cNvPr id="31748" name="Text Box 4"/>
            <p:cNvSpPr txBox="1"/>
            <p:nvPr/>
          </p:nvSpPr>
          <p:spPr>
            <a:xfrm>
              <a:off x="0" y="0"/>
              <a:ext cx="277" cy="326"/>
            </a:xfrm>
            <a:prstGeom prst="rect">
              <a:avLst/>
            </a:prstGeom>
            <a:noFill/>
            <a:ln w="9525">
              <a:noFill/>
              <a:miter/>
            </a:ln>
          </p:spPr>
          <p:txBody>
            <a:bodyPr wrap="none">
              <a:spAutoFit/>
            </a:bodyPr>
            <a:p>
              <a:pPr lvl="0" eaLnBrk="1" hangingPunct="1"/>
              <a:r>
                <a:rPr lang="zh-CN" altLang="zh-CN" sz="2800" b="1" dirty="0">
                  <a:latin typeface="Arial" charset="0"/>
                  <a:ea typeface="宋体" pitchFamily="2" charset="-122"/>
                </a:rPr>
                <a:t>A</a:t>
              </a:r>
              <a:endParaRPr lang="zh-CN" altLang="zh-CN" sz="2800" b="1" dirty="0">
                <a:latin typeface="Arial" charset="0"/>
                <a:ea typeface="宋体" pitchFamily="2" charset="-122"/>
              </a:endParaRPr>
            </a:p>
          </p:txBody>
        </p:sp>
        <p:sp>
          <p:nvSpPr>
            <p:cNvPr id="31749" name="Text Box 5"/>
            <p:cNvSpPr txBox="1"/>
            <p:nvPr/>
          </p:nvSpPr>
          <p:spPr>
            <a:xfrm>
              <a:off x="2734" y="610"/>
              <a:ext cx="277" cy="326"/>
            </a:xfrm>
            <a:prstGeom prst="rect">
              <a:avLst/>
            </a:prstGeom>
            <a:noFill/>
            <a:ln w="9525">
              <a:noFill/>
              <a:miter/>
            </a:ln>
          </p:spPr>
          <p:txBody>
            <a:bodyPr wrap="none">
              <a:spAutoFit/>
            </a:bodyPr>
            <a:p>
              <a:pPr lvl="0" eaLnBrk="1" hangingPunct="1"/>
              <a:r>
                <a:rPr lang="zh-CN" altLang="zh-CN" sz="2800" b="1" dirty="0">
                  <a:latin typeface="Arial" charset="0"/>
                  <a:ea typeface="宋体" pitchFamily="2" charset="-122"/>
                </a:rPr>
                <a:t>B</a:t>
              </a:r>
              <a:endParaRPr lang="zh-CN" altLang="zh-CN" sz="2800" b="1" dirty="0">
                <a:latin typeface="Arial" charset="0"/>
                <a:ea typeface="宋体" pitchFamily="2" charset="-122"/>
              </a:endParaRPr>
            </a:p>
          </p:txBody>
        </p:sp>
      </p:grpSp>
      <p:grpSp>
        <p:nvGrpSpPr>
          <p:cNvPr id="3" name="Group 6"/>
          <p:cNvGrpSpPr/>
          <p:nvPr/>
        </p:nvGrpSpPr>
        <p:grpSpPr>
          <a:xfrm>
            <a:off x="3289300" y="3500438"/>
            <a:ext cx="4706938" cy="917575"/>
            <a:chOff x="0" y="0"/>
            <a:chExt cx="2965" cy="578"/>
          </a:xfrm>
        </p:grpSpPr>
        <p:sp>
          <p:nvSpPr>
            <p:cNvPr id="31751" name="Line 7"/>
            <p:cNvSpPr/>
            <p:nvPr/>
          </p:nvSpPr>
          <p:spPr>
            <a:xfrm flipV="1">
              <a:off x="284" y="182"/>
              <a:ext cx="2359" cy="181"/>
            </a:xfrm>
            <a:prstGeom prst="line">
              <a:avLst/>
            </a:prstGeom>
            <a:ln w="9525" cap="flat" cmpd="sng">
              <a:solidFill>
                <a:schemeClr val="tx1"/>
              </a:solidFill>
              <a:prstDash val="solid"/>
              <a:headEnd type="none" w="med" len="med"/>
              <a:tailEnd type="none" w="med" len="med"/>
            </a:ln>
          </p:spPr>
          <p:txBody>
            <a:bodyPr/>
            <a:p>
              <a:endParaRPr lang="zh-CN" altLang="en-US"/>
            </a:p>
          </p:txBody>
        </p:sp>
        <p:sp>
          <p:nvSpPr>
            <p:cNvPr id="31752" name="Text Box 8"/>
            <p:cNvSpPr txBox="1"/>
            <p:nvPr/>
          </p:nvSpPr>
          <p:spPr>
            <a:xfrm>
              <a:off x="0" y="252"/>
              <a:ext cx="277" cy="326"/>
            </a:xfrm>
            <a:prstGeom prst="rect">
              <a:avLst/>
            </a:prstGeom>
            <a:noFill/>
            <a:ln w="9525">
              <a:noFill/>
              <a:miter/>
            </a:ln>
          </p:spPr>
          <p:txBody>
            <a:bodyPr wrap="none">
              <a:spAutoFit/>
            </a:bodyPr>
            <a:p>
              <a:pPr lvl="0" eaLnBrk="1" hangingPunct="1"/>
              <a:r>
                <a:rPr lang="zh-CN" altLang="zh-CN" sz="2800" b="1" dirty="0">
                  <a:latin typeface="Arial" charset="0"/>
                  <a:ea typeface="宋体" pitchFamily="2" charset="-122"/>
                </a:rPr>
                <a:t>C</a:t>
              </a:r>
              <a:endParaRPr lang="zh-CN" altLang="zh-CN" sz="2800" b="1" dirty="0">
                <a:latin typeface="Arial" charset="0"/>
                <a:ea typeface="宋体" pitchFamily="2" charset="-122"/>
              </a:endParaRPr>
            </a:p>
          </p:txBody>
        </p:sp>
        <p:sp>
          <p:nvSpPr>
            <p:cNvPr id="31753" name="Text Box 9"/>
            <p:cNvSpPr txBox="1"/>
            <p:nvPr/>
          </p:nvSpPr>
          <p:spPr>
            <a:xfrm>
              <a:off x="2688" y="0"/>
              <a:ext cx="277" cy="326"/>
            </a:xfrm>
            <a:prstGeom prst="rect">
              <a:avLst/>
            </a:prstGeom>
            <a:noFill/>
            <a:ln w="9525">
              <a:noFill/>
              <a:miter/>
            </a:ln>
          </p:spPr>
          <p:txBody>
            <a:bodyPr wrap="none">
              <a:spAutoFit/>
            </a:bodyPr>
            <a:p>
              <a:pPr lvl="0" eaLnBrk="1" hangingPunct="1"/>
              <a:r>
                <a:rPr lang="zh-CN" altLang="zh-CN" sz="2800" b="1" dirty="0">
                  <a:latin typeface="Arial" charset="0"/>
                  <a:ea typeface="宋体" pitchFamily="2" charset="-122"/>
                </a:rPr>
                <a:t>D</a:t>
              </a:r>
              <a:endParaRPr lang="zh-CN" altLang="zh-CN" sz="2800" b="1" dirty="0">
                <a:latin typeface="Arial" charset="0"/>
                <a:ea typeface="宋体" pitchFamily="2" charset="-122"/>
              </a:endParaRPr>
            </a:p>
          </p:txBody>
        </p:sp>
      </p:grpSp>
      <p:grpSp>
        <p:nvGrpSpPr>
          <p:cNvPr id="4" name="Group 10"/>
          <p:cNvGrpSpPr/>
          <p:nvPr/>
        </p:nvGrpSpPr>
        <p:grpSpPr>
          <a:xfrm>
            <a:off x="4297363" y="979488"/>
            <a:ext cx="1857375" cy="4622799"/>
            <a:chOff x="0" y="0"/>
            <a:chExt cx="1170" cy="2911"/>
          </a:xfrm>
        </p:grpSpPr>
        <p:sp>
          <p:nvSpPr>
            <p:cNvPr id="31755" name="Line 11"/>
            <p:cNvSpPr/>
            <p:nvPr/>
          </p:nvSpPr>
          <p:spPr>
            <a:xfrm>
              <a:off x="285" y="174"/>
              <a:ext cx="885" cy="2676"/>
            </a:xfrm>
            <a:prstGeom prst="line">
              <a:avLst/>
            </a:prstGeom>
            <a:ln w="38100" cap="flat" cmpd="sng">
              <a:solidFill>
                <a:srgbClr val="339966"/>
              </a:solidFill>
              <a:prstDash val="solid"/>
              <a:headEnd type="none" w="med" len="med"/>
              <a:tailEnd type="none" w="med" len="med"/>
            </a:ln>
          </p:spPr>
          <p:txBody>
            <a:bodyPr/>
            <a:p>
              <a:endParaRPr lang="zh-CN" altLang="en-US"/>
            </a:p>
          </p:txBody>
        </p:sp>
        <p:sp>
          <p:nvSpPr>
            <p:cNvPr id="31756" name="Text Box 12"/>
            <p:cNvSpPr txBox="1"/>
            <p:nvPr/>
          </p:nvSpPr>
          <p:spPr>
            <a:xfrm>
              <a:off x="0" y="0"/>
              <a:ext cx="265" cy="326"/>
            </a:xfrm>
            <a:prstGeom prst="rect">
              <a:avLst/>
            </a:prstGeom>
            <a:noFill/>
            <a:ln w="9525">
              <a:noFill/>
              <a:miter/>
            </a:ln>
          </p:spPr>
          <p:txBody>
            <a:bodyPr wrap="none">
              <a:spAutoFit/>
            </a:bodyPr>
            <a:p>
              <a:pPr lvl="0" eaLnBrk="1" hangingPunct="1"/>
              <a:r>
                <a:rPr lang="zh-CN" altLang="zh-CN" sz="2800" b="1" dirty="0">
                  <a:latin typeface="Arial" charset="0"/>
                  <a:ea typeface="宋体" pitchFamily="2" charset="-122"/>
                </a:rPr>
                <a:t>E</a:t>
              </a:r>
              <a:endParaRPr lang="zh-CN" altLang="zh-CN" sz="2800" b="1" dirty="0">
                <a:latin typeface="Arial" charset="0"/>
                <a:ea typeface="宋体" pitchFamily="2" charset="-122"/>
              </a:endParaRPr>
            </a:p>
          </p:txBody>
        </p:sp>
        <p:sp>
          <p:nvSpPr>
            <p:cNvPr id="31757" name="Text Box 13"/>
            <p:cNvSpPr txBox="1"/>
            <p:nvPr/>
          </p:nvSpPr>
          <p:spPr>
            <a:xfrm>
              <a:off x="771" y="2585"/>
              <a:ext cx="252" cy="326"/>
            </a:xfrm>
            <a:prstGeom prst="rect">
              <a:avLst/>
            </a:prstGeom>
            <a:noFill/>
            <a:ln w="9525">
              <a:noFill/>
              <a:miter/>
            </a:ln>
          </p:spPr>
          <p:txBody>
            <a:bodyPr wrap="none">
              <a:spAutoFit/>
            </a:bodyPr>
            <a:p>
              <a:pPr lvl="0" eaLnBrk="1" hangingPunct="1"/>
              <a:r>
                <a:rPr lang="zh-CN" altLang="zh-CN" sz="2800" b="1" dirty="0">
                  <a:latin typeface="Arial" charset="0"/>
                  <a:ea typeface="宋体" pitchFamily="2" charset="-122"/>
                </a:rPr>
                <a:t>F</a:t>
              </a:r>
              <a:endParaRPr lang="zh-CN" altLang="zh-CN" sz="2800" b="1" dirty="0">
                <a:latin typeface="Arial" charset="0"/>
                <a:ea typeface="宋体" pitchFamily="2" charset="-122"/>
              </a:endParaRPr>
            </a:p>
          </p:txBody>
        </p:sp>
      </p:grpSp>
      <p:sp>
        <p:nvSpPr>
          <p:cNvPr id="31758" name="Text Box 14"/>
          <p:cNvSpPr txBox="1"/>
          <p:nvPr/>
        </p:nvSpPr>
        <p:spPr>
          <a:xfrm>
            <a:off x="6311900" y="5013325"/>
            <a:ext cx="892810" cy="516890"/>
          </a:xfrm>
          <a:prstGeom prst="rect">
            <a:avLst/>
          </a:prstGeom>
          <a:noFill/>
          <a:ln w="9525">
            <a:noFill/>
            <a:miter/>
          </a:ln>
        </p:spPr>
        <p:txBody>
          <a:bodyPr wrap="none" lIns="91036" tIns="45518" rIns="91036" bIns="45518">
            <a:spAutoFit/>
          </a:bodyPr>
          <a:p>
            <a:pPr lvl="0" eaLnBrk="1" hangingPunct="1"/>
            <a:r>
              <a:rPr lang="zh-CN" altLang="en-US" sz="2800" b="1" dirty="0">
                <a:solidFill>
                  <a:srgbClr val="3366FF"/>
                </a:solidFill>
                <a:latin typeface="Arial" charset="0"/>
                <a:ea typeface="宋体" pitchFamily="2" charset="-122"/>
              </a:rPr>
              <a:t>图四</a:t>
            </a:r>
            <a:endParaRPr lang="zh-CN" altLang="en-US" sz="2800" b="1" dirty="0">
              <a:solidFill>
                <a:srgbClr val="3366FF"/>
              </a:solidFill>
              <a:latin typeface="Arial" charset="0"/>
              <a:ea typeface="宋体" pitchFamily="2" charset="-122"/>
            </a:endParaRPr>
          </a:p>
        </p:txBody>
      </p:sp>
      <p:grpSp>
        <p:nvGrpSpPr>
          <p:cNvPr id="5" name="Group 15"/>
          <p:cNvGrpSpPr/>
          <p:nvPr/>
        </p:nvGrpSpPr>
        <p:grpSpPr>
          <a:xfrm>
            <a:off x="4583113" y="1774825"/>
            <a:ext cx="450850" cy="484188"/>
            <a:chOff x="0" y="0"/>
            <a:chExt cx="284" cy="305"/>
          </a:xfrm>
        </p:grpSpPr>
        <p:sp>
          <p:nvSpPr>
            <p:cNvPr id="31760" name="Arc 16"/>
            <p:cNvSpPr/>
            <p:nvPr/>
          </p:nvSpPr>
          <p:spPr>
            <a:xfrm rot="-10800000" flipV="1">
              <a:off x="148" y="214"/>
              <a:ext cx="136" cy="91"/>
            </a:xfrm>
            <a:custGeom>
              <a:avLst/>
              <a:gdLst>
                <a:gd name="txL" fmla="*/ 0 w 21600"/>
                <a:gd name="txT" fmla="*/ 0 h 21600"/>
                <a:gd name="txR" fmla="*/ 21600 w 21600"/>
                <a:gd name="txB" fmla="*/ 21600 h 21600"/>
              </a:gdLst>
              <a:ahLst/>
              <a:cxnLst>
                <a:cxn ang="0">
                  <a:pos x="0" y="0"/>
                </a:cxn>
                <a:cxn ang="0">
                  <a:pos x="136" y="91"/>
                </a:cxn>
                <a:cxn ang="0">
                  <a:pos x="0" y="91"/>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rgbClr val="0000FF">
                  <a:alpha val="100000"/>
                </a:srgbClr>
              </a:solidFill>
              <a:prstDash val="solid"/>
              <a:round/>
              <a:headEnd type="none" w="med" len="med"/>
              <a:tailEnd type="none" w="med" len="med"/>
            </a:ln>
          </p:spPr>
          <p:txBody>
            <a:bodyPr/>
            <a:p>
              <a:endParaRPr lang="zh-CN" altLang="en-US"/>
            </a:p>
          </p:txBody>
        </p:sp>
        <p:sp>
          <p:nvSpPr>
            <p:cNvPr id="31761" name="Text Box 17"/>
            <p:cNvSpPr txBox="1"/>
            <p:nvPr/>
          </p:nvSpPr>
          <p:spPr>
            <a:xfrm>
              <a:off x="0" y="0"/>
              <a:ext cx="195" cy="230"/>
            </a:xfrm>
            <a:prstGeom prst="rect">
              <a:avLst/>
            </a:prstGeom>
            <a:noFill/>
            <a:ln w="9525">
              <a:noFill/>
              <a:miter/>
            </a:ln>
          </p:spPr>
          <p:txBody>
            <a:bodyPr wrap="none">
              <a:spAutoFit/>
            </a:bodyPr>
            <a:p>
              <a:pPr lvl="0" eaLnBrk="1" hangingPunct="1"/>
              <a:r>
                <a:rPr lang="zh-CN" altLang="zh-CN" b="1" dirty="0">
                  <a:solidFill>
                    <a:srgbClr val="0000FF"/>
                  </a:solidFill>
                  <a:latin typeface="Arial" charset="0"/>
                  <a:ea typeface="宋体" pitchFamily="2" charset="-122"/>
                </a:rPr>
                <a:t>2</a:t>
              </a:r>
              <a:endParaRPr lang="zh-CN" altLang="zh-CN" b="1" dirty="0">
                <a:solidFill>
                  <a:srgbClr val="0000FF"/>
                </a:solidFill>
                <a:latin typeface="Arial" charset="0"/>
                <a:ea typeface="宋体" pitchFamily="2" charset="-122"/>
              </a:endParaRPr>
            </a:p>
          </p:txBody>
        </p:sp>
      </p:grpSp>
      <p:grpSp>
        <p:nvGrpSpPr>
          <p:cNvPr id="6" name="Group 18"/>
          <p:cNvGrpSpPr/>
          <p:nvPr/>
        </p:nvGrpSpPr>
        <p:grpSpPr>
          <a:xfrm>
            <a:off x="4657725" y="2133600"/>
            <a:ext cx="504825" cy="796925"/>
            <a:chOff x="0" y="0"/>
            <a:chExt cx="318" cy="502"/>
          </a:xfrm>
        </p:grpSpPr>
        <p:sp>
          <p:nvSpPr>
            <p:cNvPr id="31763" name="Arc 19"/>
            <p:cNvSpPr/>
            <p:nvPr/>
          </p:nvSpPr>
          <p:spPr>
            <a:xfrm rot="-1644049">
              <a:off x="136" y="0"/>
              <a:ext cx="182" cy="441"/>
            </a:xfrm>
            <a:custGeom>
              <a:avLst/>
              <a:gdLst>
                <a:gd name="txL" fmla="*/ 0 w 21600"/>
                <a:gd name="txT" fmla="*/ 0 h 30027"/>
                <a:gd name="txR" fmla="*/ 21600 w 21600"/>
                <a:gd name="txB" fmla="*/ 30027 h 30027"/>
              </a:gdLst>
              <a:ahLst/>
              <a:cxnLst>
                <a:cxn ang="0">
                  <a:pos x="166" y="441"/>
                </a:cxn>
                <a:cxn ang="0">
                  <a:pos x="15" y="0"/>
                </a:cxn>
                <a:cxn ang="0">
                  <a:pos x="182" y="125"/>
                </a:cxn>
              </a:cxnLst>
              <a:rect l="txL" t="txT" r="txR" b="txB"/>
              <a:pathLst>
                <a:path w="21600" h="30027" fill="none">
                  <a:moveTo>
                    <a:pt x="19708" y="30027"/>
                  </a:moveTo>
                  <a:cubicBezTo>
                    <a:pt x="8555" y="29046"/>
                    <a:pt x="0" y="19706"/>
                    <a:pt x="0" y="8510"/>
                  </a:cubicBezTo>
                  <a:cubicBezTo>
                    <a:pt x="-1" y="5584"/>
                    <a:pt x="594" y="2689"/>
                    <a:pt x="1747" y="0"/>
                  </a:cubicBezTo>
                </a:path>
                <a:path w="21600" h="30027" stroke="0">
                  <a:moveTo>
                    <a:pt x="19708" y="30027"/>
                  </a:moveTo>
                  <a:cubicBezTo>
                    <a:pt x="8555" y="29046"/>
                    <a:pt x="0" y="19706"/>
                    <a:pt x="0" y="8510"/>
                  </a:cubicBezTo>
                  <a:cubicBezTo>
                    <a:pt x="-1" y="5584"/>
                    <a:pt x="594" y="2689"/>
                    <a:pt x="1747" y="0"/>
                  </a:cubicBezTo>
                  <a:lnTo>
                    <a:pt x="21600" y="851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1764" name="Text Box 20"/>
            <p:cNvSpPr txBox="1"/>
            <p:nvPr/>
          </p:nvSpPr>
          <p:spPr>
            <a:xfrm>
              <a:off x="0" y="272"/>
              <a:ext cx="195" cy="230"/>
            </a:xfrm>
            <a:prstGeom prst="rect">
              <a:avLst/>
            </a:prstGeom>
            <a:noFill/>
            <a:ln w="9525">
              <a:noFill/>
              <a:miter/>
            </a:ln>
          </p:spPr>
          <p:txBody>
            <a:bodyPr wrap="none">
              <a:spAutoFit/>
            </a:bodyPr>
            <a:p>
              <a:pPr lvl="0" eaLnBrk="1" hangingPunct="1"/>
              <a:r>
                <a:rPr lang="zh-CN" altLang="zh-CN" b="1" dirty="0">
                  <a:solidFill>
                    <a:srgbClr val="3366FF"/>
                  </a:solidFill>
                  <a:latin typeface="Arial" charset="0"/>
                  <a:ea typeface="宋体" pitchFamily="2" charset="-122"/>
                </a:rPr>
                <a:t>3</a:t>
              </a:r>
              <a:endParaRPr lang="zh-CN" altLang="zh-CN" b="1" dirty="0">
                <a:solidFill>
                  <a:srgbClr val="3366FF"/>
                </a:solidFill>
                <a:latin typeface="Arial" charset="0"/>
                <a:ea typeface="宋体" pitchFamily="2" charset="-122"/>
              </a:endParaRPr>
            </a:p>
          </p:txBody>
        </p:sp>
      </p:grpSp>
      <p:grpSp>
        <p:nvGrpSpPr>
          <p:cNvPr id="7" name="Group 21"/>
          <p:cNvGrpSpPr/>
          <p:nvPr/>
        </p:nvGrpSpPr>
        <p:grpSpPr>
          <a:xfrm>
            <a:off x="5087938" y="3357563"/>
            <a:ext cx="452437" cy="561975"/>
            <a:chOff x="0" y="0"/>
            <a:chExt cx="285" cy="354"/>
          </a:xfrm>
        </p:grpSpPr>
        <p:sp>
          <p:nvSpPr>
            <p:cNvPr id="31766" name="Arc 22"/>
            <p:cNvSpPr/>
            <p:nvPr/>
          </p:nvSpPr>
          <p:spPr>
            <a:xfrm rot="-10800000" flipV="1">
              <a:off x="149" y="216"/>
              <a:ext cx="136" cy="138"/>
            </a:xfrm>
            <a:custGeom>
              <a:avLst/>
              <a:gdLst>
                <a:gd name="txL" fmla="*/ 0 w 21600"/>
                <a:gd name="txT" fmla="*/ 0 h 32810"/>
                <a:gd name="txR" fmla="*/ 21600 w 21600"/>
                <a:gd name="txB" fmla="*/ 32810 h 32810"/>
              </a:gdLst>
              <a:ahLst/>
              <a:cxnLst>
                <a:cxn ang="0">
                  <a:pos x="0" y="0"/>
                </a:cxn>
                <a:cxn ang="0">
                  <a:pos x="116" y="138"/>
                </a:cxn>
                <a:cxn ang="0">
                  <a:pos x="0" y="91"/>
                </a:cxn>
              </a:cxnLst>
              <a:rect l="txL" t="txT" r="txR" b="txB"/>
              <a:pathLst>
                <a:path w="21600" h="32810" fill="none">
                  <a:moveTo>
                    <a:pt x="-1" y="0"/>
                  </a:moveTo>
                  <a:cubicBezTo>
                    <a:pt x="11929" y="0"/>
                    <a:pt x="21600" y="9670"/>
                    <a:pt x="21600" y="21600"/>
                  </a:cubicBezTo>
                  <a:cubicBezTo>
                    <a:pt x="21600" y="25553"/>
                    <a:pt x="20515" y="29430"/>
                    <a:pt x="18463" y="32810"/>
                  </a:cubicBezTo>
                </a:path>
                <a:path w="21600" h="32810" stroke="0">
                  <a:moveTo>
                    <a:pt x="-1" y="0"/>
                  </a:moveTo>
                  <a:cubicBezTo>
                    <a:pt x="11929" y="0"/>
                    <a:pt x="21600" y="9670"/>
                    <a:pt x="21600" y="21600"/>
                  </a:cubicBezTo>
                  <a:cubicBezTo>
                    <a:pt x="21600" y="25553"/>
                    <a:pt x="20515" y="29430"/>
                    <a:pt x="18463" y="32810"/>
                  </a:cubicBezTo>
                  <a:lnTo>
                    <a:pt x="0" y="21600"/>
                  </a:lnTo>
                  <a:close/>
                </a:path>
              </a:pathLst>
            </a:custGeom>
            <a:noFill/>
            <a:ln w="9525" cap="flat" cmpd="sng">
              <a:solidFill>
                <a:srgbClr val="0000FF">
                  <a:alpha val="100000"/>
                </a:srgbClr>
              </a:solidFill>
              <a:prstDash val="solid"/>
              <a:round/>
              <a:headEnd type="none" w="med" len="med"/>
              <a:tailEnd type="none" w="med" len="med"/>
            </a:ln>
          </p:spPr>
          <p:txBody>
            <a:bodyPr/>
            <a:p>
              <a:endParaRPr lang="zh-CN" altLang="en-US"/>
            </a:p>
          </p:txBody>
        </p:sp>
        <p:sp>
          <p:nvSpPr>
            <p:cNvPr id="31767" name="Text Box 23"/>
            <p:cNvSpPr txBox="1"/>
            <p:nvPr/>
          </p:nvSpPr>
          <p:spPr>
            <a:xfrm>
              <a:off x="0" y="0"/>
              <a:ext cx="195" cy="230"/>
            </a:xfrm>
            <a:prstGeom prst="rect">
              <a:avLst/>
            </a:prstGeom>
            <a:noFill/>
            <a:ln w="9525">
              <a:noFill/>
              <a:miter/>
            </a:ln>
          </p:spPr>
          <p:txBody>
            <a:bodyPr wrap="none">
              <a:spAutoFit/>
            </a:bodyPr>
            <a:p>
              <a:pPr lvl="0" eaLnBrk="1" hangingPunct="1"/>
              <a:r>
                <a:rPr lang="zh-CN" altLang="zh-CN" b="1" dirty="0">
                  <a:solidFill>
                    <a:srgbClr val="0000FF"/>
                  </a:solidFill>
                  <a:latin typeface="Arial" charset="0"/>
                  <a:ea typeface="宋体" pitchFamily="2" charset="-122"/>
                </a:rPr>
                <a:t>6</a:t>
              </a:r>
              <a:endParaRPr lang="zh-CN" altLang="zh-CN" b="1" dirty="0">
                <a:solidFill>
                  <a:srgbClr val="0000FF"/>
                </a:solidFill>
                <a:latin typeface="Arial" charset="0"/>
                <a:ea typeface="宋体" pitchFamily="2" charset="-122"/>
              </a:endParaRPr>
            </a:p>
          </p:txBody>
        </p:sp>
      </p:grpSp>
      <p:grpSp>
        <p:nvGrpSpPr>
          <p:cNvPr id="8" name="Group 24"/>
          <p:cNvGrpSpPr/>
          <p:nvPr/>
        </p:nvGrpSpPr>
        <p:grpSpPr>
          <a:xfrm>
            <a:off x="5357813" y="3790950"/>
            <a:ext cx="309563" cy="817563"/>
            <a:chOff x="0" y="0"/>
            <a:chExt cx="195" cy="515"/>
          </a:xfrm>
        </p:grpSpPr>
        <p:sp>
          <p:nvSpPr>
            <p:cNvPr id="31769" name="Arc 25"/>
            <p:cNvSpPr/>
            <p:nvPr/>
          </p:nvSpPr>
          <p:spPr>
            <a:xfrm rot="-1644049">
              <a:off x="12" y="0"/>
              <a:ext cx="178" cy="316"/>
            </a:xfrm>
            <a:custGeom>
              <a:avLst/>
              <a:gdLst>
                <a:gd name="txL" fmla="*/ 0 w 21210"/>
                <a:gd name="txT" fmla="*/ 0 h 21517"/>
                <a:gd name="txR" fmla="*/ 21210 w 21210"/>
                <a:gd name="txB" fmla="*/ 21517 h 21517"/>
              </a:gdLst>
              <a:ahLst/>
              <a:cxnLst>
                <a:cxn ang="0">
                  <a:pos x="162" y="316"/>
                </a:cxn>
                <a:cxn ang="0">
                  <a:pos x="0" y="60"/>
                </a:cxn>
                <a:cxn ang="0">
                  <a:pos x="178" y="0"/>
                </a:cxn>
              </a:cxnLst>
              <a:rect l="txL" t="txT" r="txR" b="txB"/>
              <a:pathLst>
                <a:path w="21210" h="21517" fill="none">
                  <a:moveTo>
                    <a:pt x="19318" y="21517"/>
                  </a:moveTo>
                  <a:cubicBezTo>
                    <a:pt x="9709" y="20672"/>
                    <a:pt x="1824" y="13557"/>
                    <a:pt x="-1" y="4085"/>
                  </a:cubicBezTo>
                </a:path>
                <a:path w="21210" h="21517" stroke="0">
                  <a:moveTo>
                    <a:pt x="19318" y="21517"/>
                  </a:moveTo>
                  <a:cubicBezTo>
                    <a:pt x="9709" y="20672"/>
                    <a:pt x="1824" y="13557"/>
                    <a:pt x="-1" y="4085"/>
                  </a:cubicBezTo>
                  <a:lnTo>
                    <a:pt x="21210" y="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1770" name="Text Box 26"/>
            <p:cNvSpPr txBox="1"/>
            <p:nvPr/>
          </p:nvSpPr>
          <p:spPr>
            <a:xfrm>
              <a:off x="0" y="285"/>
              <a:ext cx="195" cy="230"/>
            </a:xfrm>
            <a:prstGeom prst="rect">
              <a:avLst/>
            </a:prstGeom>
            <a:noFill/>
            <a:ln w="9525">
              <a:noFill/>
              <a:miter/>
            </a:ln>
          </p:spPr>
          <p:txBody>
            <a:bodyPr wrap="none">
              <a:spAutoFit/>
            </a:bodyPr>
            <a:p>
              <a:pPr lvl="0" eaLnBrk="1" hangingPunct="1"/>
              <a:r>
                <a:rPr lang="zh-CN" altLang="zh-CN" b="1" dirty="0">
                  <a:solidFill>
                    <a:srgbClr val="3366FF"/>
                  </a:solidFill>
                  <a:latin typeface="Arial" charset="0"/>
                  <a:ea typeface="宋体" pitchFamily="2" charset="-122"/>
                </a:rPr>
                <a:t>7</a:t>
              </a:r>
              <a:endParaRPr lang="zh-CN" altLang="zh-CN" b="1" dirty="0">
                <a:solidFill>
                  <a:srgbClr val="3366FF"/>
                </a:solidFill>
                <a:latin typeface="Arial" charset="0"/>
                <a:ea typeface="宋体" pitchFamily="2" charset="-122"/>
              </a:endParaRPr>
            </a:p>
          </p:txBody>
        </p:sp>
      </p:grpSp>
      <p:grpSp>
        <p:nvGrpSpPr>
          <p:cNvPr id="9" name="Group 27"/>
          <p:cNvGrpSpPr/>
          <p:nvPr/>
        </p:nvGrpSpPr>
        <p:grpSpPr>
          <a:xfrm>
            <a:off x="5732462" y="3935417"/>
            <a:ext cx="509588" cy="600071"/>
            <a:chOff x="-3" y="1"/>
            <a:chExt cx="321" cy="377"/>
          </a:xfrm>
        </p:grpSpPr>
        <p:sp>
          <p:nvSpPr>
            <p:cNvPr id="31772" name="Arc 28"/>
            <p:cNvSpPr/>
            <p:nvPr/>
          </p:nvSpPr>
          <p:spPr>
            <a:xfrm rot="4408924">
              <a:off x="13" y="-15"/>
              <a:ext cx="131" cy="162"/>
            </a:xfrm>
            <a:custGeom>
              <a:avLst/>
              <a:gdLst>
                <a:gd name="txL" fmla="*/ 0 w 31042"/>
                <a:gd name="txT" fmla="*/ 0 h 25474"/>
                <a:gd name="txR" fmla="*/ 31042 w 31042"/>
                <a:gd name="txB" fmla="*/ 25474 h 25474"/>
              </a:gdLst>
              <a:ahLst/>
              <a:cxnLst>
                <a:cxn ang="0">
                  <a:pos x="0" y="14"/>
                </a:cxn>
                <a:cxn ang="0">
                  <a:pos x="130" y="162"/>
                </a:cxn>
                <a:cxn ang="0">
                  <a:pos x="40" y="137"/>
                </a:cxn>
              </a:cxnLst>
              <a:rect l="txL" t="txT" r="txR" b="txB"/>
              <a:pathLst>
                <a:path w="31042" h="25474" fill="none">
                  <a:moveTo>
                    <a:pt x="-1" y="2172"/>
                  </a:moveTo>
                  <a:cubicBezTo>
                    <a:pt x="2942" y="743"/>
                    <a:pt x="6170" y="-1"/>
                    <a:pt x="9442" y="0"/>
                  </a:cubicBezTo>
                  <a:cubicBezTo>
                    <a:pt x="21371" y="0"/>
                    <a:pt x="31042" y="9670"/>
                    <a:pt x="31042" y="21600"/>
                  </a:cubicBezTo>
                  <a:cubicBezTo>
                    <a:pt x="31042" y="22899"/>
                    <a:pt x="30924" y="24195"/>
                    <a:pt x="30691" y="25473"/>
                  </a:cubicBezTo>
                </a:path>
                <a:path w="31042" h="25474" stroke="0">
                  <a:moveTo>
                    <a:pt x="-1" y="2172"/>
                  </a:moveTo>
                  <a:cubicBezTo>
                    <a:pt x="2942" y="743"/>
                    <a:pt x="6170" y="-1"/>
                    <a:pt x="9442" y="0"/>
                  </a:cubicBezTo>
                  <a:cubicBezTo>
                    <a:pt x="21371" y="0"/>
                    <a:pt x="31042" y="9670"/>
                    <a:pt x="31042" y="21600"/>
                  </a:cubicBezTo>
                  <a:cubicBezTo>
                    <a:pt x="31042" y="22899"/>
                    <a:pt x="30924" y="24195"/>
                    <a:pt x="30691" y="25473"/>
                  </a:cubicBezTo>
                  <a:lnTo>
                    <a:pt x="9442"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1773" name="Text Box 29"/>
            <p:cNvSpPr txBox="1"/>
            <p:nvPr/>
          </p:nvSpPr>
          <p:spPr>
            <a:xfrm>
              <a:off x="123" y="148"/>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8</a:t>
              </a:r>
              <a:endParaRPr lang="zh-CN" altLang="zh-CN" b="1" dirty="0">
                <a:latin typeface="Arial" charset="0"/>
                <a:ea typeface="宋体" pitchFamily="2" charset="-122"/>
              </a:endParaRPr>
            </a:p>
          </p:txBody>
        </p:sp>
      </p:grpSp>
      <p:grpSp>
        <p:nvGrpSpPr>
          <p:cNvPr id="10" name="Group 30"/>
          <p:cNvGrpSpPr/>
          <p:nvPr/>
        </p:nvGrpSpPr>
        <p:grpSpPr>
          <a:xfrm>
            <a:off x="5156201" y="2424108"/>
            <a:ext cx="509588" cy="598500"/>
            <a:chOff x="-3" y="1"/>
            <a:chExt cx="321" cy="378"/>
          </a:xfrm>
        </p:grpSpPr>
        <p:sp>
          <p:nvSpPr>
            <p:cNvPr id="31775" name="Arc 31"/>
            <p:cNvSpPr/>
            <p:nvPr/>
          </p:nvSpPr>
          <p:spPr>
            <a:xfrm rot="4408924">
              <a:off x="13" y="-15"/>
              <a:ext cx="131" cy="162"/>
            </a:xfrm>
            <a:custGeom>
              <a:avLst/>
              <a:gdLst>
                <a:gd name="txL" fmla="*/ 0 w 31042"/>
                <a:gd name="txT" fmla="*/ 0 h 25474"/>
                <a:gd name="txR" fmla="*/ 31042 w 31042"/>
                <a:gd name="txB" fmla="*/ 25474 h 25474"/>
              </a:gdLst>
              <a:ahLst/>
              <a:cxnLst>
                <a:cxn ang="0">
                  <a:pos x="0" y="14"/>
                </a:cxn>
                <a:cxn ang="0">
                  <a:pos x="130" y="162"/>
                </a:cxn>
                <a:cxn ang="0">
                  <a:pos x="40" y="137"/>
                </a:cxn>
              </a:cxnLst>
              <a:rect l="txL" t="txT" r="txR" b="txB"/>
              <a:pathLst>
                <a:path w="31042" h="25474" fill="none">
                  <a:moveTo>
                    <a:pt x="-1" y="2172"/>
                  </a:moveTo>
                  <a:cubicBezTo>
                    <a:pt x="2942" y="743"/>
                    <a:pt x="6170" y="-1"/>
                    <a:pt x="9442" y="0"/>
                  </a:cubicBezTo>
                  <a:cubicBezTo>
                    <a:pt x="21371" y="0"/>
                    <a:pt x="31042" y="9670"/>
                    <a:pt x="31042" y="21600"/>
                  </a:cubicBezTo>
                  <a:cubicBezTo>
                    <a:pt x="31042" y="22899"/>
                    <a:pt x="30924" y="24195"/>
                    <a:pt x="30691" y="25473"/>
                  </a:cubicBezTo>
                </a:path>
                <a:path w="31042" h="25474" stroke="0">
                  <a:moveTo>
                    <a:pt x="-1" y="2172"/>
                  </a:moveTo>
                  <a:cubicBezTo>
                    <a:pt x="2942" y="743"/>
                    <a:pt x="6170" y="-1"/>
                    <a:pt x="9442" y="0"/>
                  </a:cubicBezTo>
                  <a:cubicBezTo>
                    <a:pt x="21371" y="0"/>
                    <a:pt x="31042" y="9670"/>
                    <a:pt x="31042" y="21600"/>
                  </a:cubicBezTo>
                  <a:cubicBezTo>
                    <a:pt x="31042" y="22899"/>
                    <a:pt x="30924" y="24195"/>
                    <a:pt x="30691" y="25473"/>
                  </a:cubicBezTo>
                  <a:lnTo>
                    <a:pt x="9442"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1776" name="Text Box 32"/>
            <p:cNvSpPr txBox="1"/>
            <p:nvPr/>
          </p:nvSpPr>
          <p:spPr>
            <a:xfrm>
              <a:off x="123" y="148"/>
              <a:ext cx="195" cy="231"/>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4</a:t>
              </a:r>
              <a:endParaRPr lang="zh-CN" altLang="zh-CN" b="1" dirty="0">
                <a:latin typeface="Arial" charset="0"/>
                <a:ea typeface="宋体" pitchFamily="2" charset="-122"/>
              </a:endParaRPr>
            </a:p>
          </p:txBody>
        </p:sp>
      </p:grpSp>
      <p:grpSp>
        <p:nvGrpSpPr>
          <p:cNvPr id="11" name="Group 33"/>
          <p:cNvGrpSpPr/>
          <p:nvPr/>
        </p:nvGrpSpPr>
        <p:grpSpPr>
          <a:xfrm>
            <a:off x="6132513" y="404813"/>
            <a:ext cx="4535487" cy="2854325"/>
            <a:chOff x="0" y="0"/>
            <a:chExt cx="2653" cy="1797"/>
          </a:xfrm>
        </p:grpSpPr>
        <p:grpSp>
          <p:nvGrpSpPr>
            <p:cNvPr id="31778" name="Group 34"/>
            <p:cNvGrpSpPr/>
            <p:nvPr/>
          </p:nvGrpSpPr>
          <p:grpSpPr>
            <a:xfrm rot="782928">
              <a:off x="0" y="0"/>
              <a:ext cx="2653" cy="1797"/>
              <a:chOff x="0" y="0"/>
              <a:chExt cx="1443" cy="720"/>
            </a:xfrm>
          </p:grpSpPr>
          <p:sp>
            <p:nvSpPr>
              <p:cNvPr id="31779" name="AutoShape 35"/>
              <p:cNvSpPr/>
              <p:nvPr/>
            </p:nvSpPr>
            <p:spPr>
              <a:xfrm>
                <a:off x="0" y="0"/>
                <a:ext cx="1440" cy="720"/>
              </a:xfrm>
              <a:prstGeom prst="cloudCallout">
                <a:avLst>
                  <a:gd name="adj1" fmla="val -52500"/>
                  <a:gd name="adj2" fmla="val 70000"/>
                </a:avLst>
              </a:prstGeom>
              <a:solidFill>
                <a:schemeClr val="accent1"/>
              </a:solidFill>
              <a:ln w="9525" cap="flat" cmpd="sng">
                <a:solidFill>
                  <a:schemeClr val="tx1"/>
                </a:solidFill>
                <a:prstDash val="solid"/>
                <a:headEnd type="none" w="med" len="med"/>
                <a:tailEnd type="none" w="med" len="med"/>
              </a:ln>
            </p:spPr>
            <p:txBody>
              <a:bodyPr/>
              <a:p>
                <a:pPr lvl="0" algn="ctr" eaLnBrk="1" hangingPunct="1"/>
                <a:endParaRPr lang="zh-CN" altLang="zh-CN" sz="2400" b="1" dirty="0">
                  <a:latin typeface="Times New Roman" pitchFamily="18" charset="0"/>
                  <a:ea typeface="宋体" pitchFamily="2" charset="-122"/>
                </a:endParaRPr>
              </a:p>
            </p:txBody>
          </p:sp>
          <p:sp>
            <p:nvSpPr>
              <p:cNvPr id="31780" name="Text Box 36"/>
              <p:cNvSpPr txBox="1"/>
              <p:nvPr/>
            </p:nvSpPr>
            <p:spPr>
              <a:xfrm>
                <a:off x="98" y="133"/>
                <a:ext cx="1345" cy="100"/>
              </a:xfrm>
              <a:prstGeom prst="rect">
                <a:avLst/>
              </a:prstGeom>
              <a:noFill/>
              <a:ln w="9525">
                <a:noFill/>
                <a:miter/>
              </a:ln>
            </p:spPr>
            <p:txBody>
              <a:bodyPr>
                <a:spAutoFit/>
              </a:bodyPr>
              <a:p>
                <a:pPr lvl="0" eaLnBrk="1" hangingPunct="1">
                  <a:spcBef>
                    <a:spcPct val="50000"/>
                  </a:spcBef>
                </a:pPr>
                <a:r>
                  <a:rPr lang="zh-CN" altLang="zh-CN" sz="2000" b="1" dirty="0">
                    <a:solidFill>
                      <a:srgbClr val="FF3300"/>
                    </a:solidFill>
                    <a:latin typeface="Times New Roman" pitchFamily="18" charset="0"/>
                    <a:ea typeface="宋体" pitchFamily="2" charset="-122"/>
                  </a:rPr>
                  <a:t> </a:t>
                </a:r>
                <a:endParaRPr lang="zh-CN" altLang="zh-CN" sz="2000" b="1" dirty="0">
                  <a:solidFill>
                    <a:srgbClr val="FF3300"/>
                  </a:solidFill>
                  <a:latin typeface="Times New Roman" pitchFamily="18" charset="0"/>
                  <a:ea typeface="宋体" pitchFamily="2" charset="-122"/>
                </a:endParaRPr>
              </a:p>
            </p:txBody>
          </p:sp>
        </p:grpSp>
        <p:sp>
          <p:nvSpPr>
            <p:cNvPr id="31781" name="Text Box 37"/>
            <p:cNvSpPr txBox="1"/>
            <p:nvPr/>
          </p:nvSpPr>
          <p:spPr>
            <a:xfrm>
              <a:off x="363" y="346"/>
              <a:ext cx="2148" cy="748"/>
            </a:xfrm>
            <a:prstGeom prst="rect">
              <a:avLst/>
            </a:prstGeom>
            <a:noFill/>
            <a:ln w="9525">
              <a:noFill/>
              <a:miter/>
            </a:ln>
          </p:spPr>
          <p:txBody>
            <a:bodyPr wrap="none">
              <a:spAutoFit/>
            </a:bodyPr>
            <a:p>
              <a:pPr lvl="0" eaLnBrk="1" hangingPunct="1"/>
              <a:r>
                <a:rPr lang="zh-CN" altLang="zh-CN" sz="2400" b="1" dirty="0">
                  <a:solidFill>
                    <a:srgbClr val="FF0000"/>
                  </a:solidFill>
                  <a:latin typeface="Arial" charset="0"/>
                  <a:ea typeface="宋体" pitchFamily="2" charset="-122"/>
                </a:rPr>
                <a:t>1</a:t>
              </a:r>
              <a:r>
                <a:rPr lang="zh-CN" altLang="en-US" sz="2400" b="1" dirty="0">
                  <a:solidFill>
                    <a:srgbClr val="FF0000"/>
                  </a:solidFill>
                  <a:latin typeface="Arial" charset="0"/>
                  <a:ea typeface="宋体" pitchFamily="2" charset="-122"/>
                </a:rPr>
                <a:t>、都在被截直线</a:t>
              </a:r>
              <a:r>
                <a:rPr lang="zh-CN" altLang="zh-CN" sz="2400" b="1" dirty="0">
                  <a:solidFill>
                    <a:srgbClr val="FF0000"/>
                  </a:solidFill>
                  <a:latin typeface="Arial" charset="0"/>
                  <a:ea typeface="宋体" pitchFamily="2" charset="-122"/>
                </a:rPr>
                <a:t>AB</a:t>
              </a:r>
              <a:r>
                <a:rPr lang="zh-CN" altLang="en-US" sz="2400" b="1" dirty="0">
                  <a:solidFill>
                    <a:srgbClr val="FF0000"/>
                  </a:solidFill>
                  <a:latin typeface="Arial" charset="0"/>
                  <a:ea typeface="宋体" pitchFamily="2" charset="-122"/>
                </a:rPr>
                <a:t>、</a:t>
              </a:r>
              <a:r>
                <a:rPr lang="zh-CN" altLang="zh-CN" sz="2400" b="1" dirty="0">
                  <a:solidFill>
                    <a:srgbClr val="FF0000"/>
                  </a:solidFill>
                  <a:latin typeface="Arial" charset="0"/>
                  <a:ea typeface="宋体" pitchFamily="2" charset="-122"/>
                </a:rPr>
                <a:t>CD</a:t>
              </a:r>
              <a:endParaRPr lang="zh-CN" altLang="zh-CN" sz="2400" b="1" dirty="0">
                <a:solidFill>
                  <a:srgbClr val="FF0000"/>
                </a:solidFill>
                <a:latin typeface="Arial" charset="0"/>
                <a:ea typeface="宋体" pitchFamily="2" charset="-122"/>
              </a:endParaRPr>
            </a:p>
            <a:p>
              <a:pPr lvl="0" eaLnBrk="1" hangingPunct="1"/>
              <a:r>
                <a:rPr lang="zh-CN" altLang="en-US" sz="2400" b="1" dirty="0">
                  <a:solidFill>
                    <a:srgbClr val="FF0000"/>
                  </a:solidFill>
                  <a:latin typeface="Arial" charset="0"/>
                  <a:ea typeface="宋体" pitchFamily="2" charset="-122"/>
                </a:rPr>
                <a:t>的同一方（上方）。</a:t>
              </a:r>
              <a:endParaRPr lang="zh-CN" altLang="en-US" sz="2400" b="1" dirty="0">
                <a:solidFill>
                  <a:srgbClr val="FF0000"/>
                </a:solidFill>
                <a:latin typeface="Arial" charset="0"/>
                <a:ea typeface="宋体" pitchFamily="2" charset="-122"/>
              </a:endParaRPr>
            </a:p>
            <a:p>
              <a:pPr lvl="0" eaLnBrk="1" hangingPunct="1"/>
              <a:endParaRPr lang="zh-CN" altLang="zh-CN" sz="2400" b="1" dirty="0">
                <a:solidFill>
                  <a:srgbClr val="FF0000"/>
                </a:solidFill>
                <a:latin typeface="Arial" charset="0"/>
                <a:ea typeface="宋体" pitchFamily="2" charset="-122"/>
              </a:endParaRPr>
            </a:p>
          </p:txBody>
        </p:sp>
        <p:sp>
          <p:nvSpPr>
            <p:cNvPr id="31782" name="Text Box 38"/>
            <p:cNvSpPr txBox="1"/>
            <p:nvPr/>
          </p:nvSpPr>
          <p:spPr>
            <a:xfrm>
              <a:off x="499" y="845"/>
              <a:ext cx="1428" cy="748"/>
            </a:xfrm>
            <a:prstGeom prst="rect">
              <a:avLst/>
            </a:prstGeom>
            <a:noFill/>
            <a:ln w="9525">
              <a:noFill/>
              <a:miter/>
            </a:ln>
          </p:spPr>
          <p:txBody>
            <a:bodyPr>
              <a:spAutoFit/>
            </a:bodyPr>
            <a:p>
              <a:pPr lvl="0" eaLnBrk="1" hangingPunct="1"/>
              <a:r>
                <a:rPr lang="zh-CN" altLang="zh-CN" sz="2400" b="1" dirty="0">
                  <a:solidFill>
                    <a:srgbClr val="FF0000"/>
                  </a:solidFill>
                  <a:latin typeface="Arial" charset="0"/>
                  <a:ea typeface="宋体" pitchFamily="2" charset="-122"/>
                </a:rPr>
                <a:t>2</a:t>
              </a:r>
              <a:r>
                <a:rPr lang="zh-CN" altLang="en-US" sz="2400" b="1" dirty="0">
                  <a:solidFill>
                    <a:srgbClr val="FF0000"/>
                  </a:solidFill>
                  <a:latin typeface="Arial" charset="0"/>
                  <a:ea typeface="宋体" pitchFamily="2" charset="-122"/>
                </a:rPr>
                <a:t>、在截线</a:t>
              </a:r>
              <a:r>
                <a:rPr lang="zh-CN" altLang="zh-CN" sz="2400" b="1" dirty="0">
                  <a:solidFill>
                    <a:srgbClr val="FF0000"/>
                  </a:solidFill>
                  <a:latin typeface="Arial" charset="0"/>
                  <a:ea typeface="宋体" pitchFamily="2" charset="-122"/>
                </a:rPr>
                <a:t>EF</a:t>
              </a:r>
              <a:r>
                <a:rPr lang="zh-CN" altLang="en-US" sz="2400" b="1" dirty="0">
                  <a:solidFill>
                    <a:srgbClr val="FF0000"/>
                  </a:solidFill>
                  <a:latin typeface="Arial" charset="0"/>
                  <a:ea typeface="宋体" pitchFamily="2" charset="-122"/>
                </a:rPr>
                <a:t>的</a:t>
              </a:r>
              <a:endParaRPr lang="zh-CN" altLang="en-US" sz="2400" b="1" dirty="0">
                <a:solidFill>
                  <a:srgbClr val="FF0000"/>
                </a:solidFill>
                <a:latin typeface="Arial" charset="0"/>
                <a:ea typeface="宋体" pitchFamily="2" charset="-122"/>
              </a:endParaRPr>
            </a:p>
            <a:p>
              <a:pPr lvl="0" eaLnBrk="1" hangingPunct="1"/>
              <a:r>
                <a:rPr lang="zh-CN" altLang="en-US" sz="2400" b="1" dirty="0">
                  <a:solidFill>
                    <a:srgbClr val="FF0000"/>
                  </a:solidFill>
                  <a:latin typeface="Arial" charset="0"/>
                  <a:ea typeface="宋体" pitchFamily="2" charset="-122"/>
                </a:rPr>
                <a:t>同旁（右侧）。</a:t>
              </a:r>
              <a:endParaRPr lang="zh-CN" altLang="en-US" sz="2400" b="1" dirty="0">
                <a:solidFill>
                  <a:srgbClr val="FF0000"/>
                </a:solidFill>
                <a:latin typeface="Arial" charset="0"/>
                <a:ea typeface="宋体" pitchFamily="2" charset="-122"/>
              </a:endParaRPr>
            </a:p>
            <a:p>
              <a:pPr lvl="0" eaLnBrk="1" hangingPunct="1"/>
              <a:endParaRPr lang="zh-CN" altLang="zh-CN" sz="2400" b="1" dirty="0">
                <a:solidFill>
                  <a:srgbClr val="FF0000"/>
                </a:solidFill>
                <a:latin typeface="Arial" charset="0"/>
                <a:ea typeface="宋体" pitchFamily="2" charset="-122"/>
              </a:endParaRPr>
            </a:p>
          </p:txBody>
        </p:sp>
      </p:grpSp>
      <p:grpSp>
        <p:nvGrpSpPr>
          <p:cNvPr id="13" name="Group 39"/>
          <p:cNvGrpSpPr/>
          <p:nvPr/>
        </p:nvGrpSpPr>
        <p:grpSpPr>
          <a:xfrm rot="232146">
            <a:off x="5086350" y="1549400"/>
            <a:ext cx="563562" cy="895350"/>
            <a:chOff x="1" y="-4"/>
            <a:chExt cx="355" cy="564"/>
          </a:xfrm>
        </p:grpSpPr>
        <p:sp>
          <p:nvSpPr>
            <p:cNvPr id="31784" name="Arc 40"/>
            <p:cNvSpPr/>
            <p:nvPr/>
          </p:nvSpPr>
          <p:spPr>
            <a:xfrm rot="4222617" flipH="1">
              <a:off x="-48" y="272"/>
              <a:ext cx="336" cy="239"/>
            </a:xfrm>
            <a:custGeom>
              <a:avLst/>
              <a:gdLst>
                <a:gd name="txL" fmla="*/ 0 w 29662"/>
                <a:gd name="txT" fmla="*/ 0 h 21600"/>
                <a:gd name="txR" fmla="*/ 29662 w 29662"/>
                <a:gd name="txB" fmla="*/ 21600 h 21600"/>
              </a:gdLst>
              <a:ahLst/>
              <a:cxnLst>
                <a:cxn ang="0">
                  <a:pos x="0" y="17"/>
                </a:cxn>
                <a:cxn ang="0">
                  <a:pos x="336" y="232"/>
                </a:cxn>
                <a:cxn ang="0">
                  <a:pos x="91" y="239"/>
                </a:cxn>
              </a:cxnLst>
              <a:rect l="txL" t="txT" r="txR" b="txB"/>
              <a:pathLst>
                <a:path w="29662" h="21600" fill="none">
                  <a:moveTo>
                    <a:pt x="-1" y="1564"/>
                  </a:moveTo>
                  <a:cubicBezTo>
                    <a:pt x="2565" y="531"/>
                    <a:pt x="5305" y="-1"/>
                    <a:pt x="8071" y="0"/>
                  </a:cubicBezTo>
                  <a:cubicBezTo>
                    <a:pt x="19757" y="0"/>
                    <a:pt x="29324" y="9294"/>
                    <a:pt x="29661" y="20976"/>
                  </a:cubicBezTo>
                </a:path>
                <a:path w="29662" h="21600" stroke="0">
                  <a:moveTo>
                    <a:pt x="-1" y="1564"/>
                  </a:moveTo>
                  <a:cubicBezTo>
                    <a:pt x="2565" y="531"/>
                    <a:pt x="5305" y="-1"/>
                    <a:pt x="8071" y="0"/>
                  </a:cubicBezTo>
                  <a:cubicBezTo>
                    <a:pt x="19757" y="0"/>
                    <a:pt x="29324" y="9294"/>
                    <a:pt x="29661" y="20976"/>
                  </a:cubicBezTo>
                  <a:lnTo>
                    <a:pt x="8071" y="21600"/>
                  </a:lnTo>
                  <a:close/>
                </a:path>
              </a:pathLst>
            </a:custGeom>
            <a:solidFill>
              <a:srgbClr val="CC99FF">
                <a:alpha val="100000"/>
              </a:srgbClr>
            </a:solid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1785" name="Text Box 41"/>
            <p:cNvSpPr txBox="1"/>
            <p:nvPr/>
          </p:nvSpPr>
          <p:spPr>
            <a:xfrm>
              <a:off x="134" y="-4"/>
              <a:ext cx="222" cy="288"/>
            </a:xfrm>
            <a:prstGeom prst="rect">
              <a:avLst/>
            </a:prstGeom>
            <a:noFill/>
            <a:ln w="9525">
              <a:noFill/>
              <a:miter/>
            </a:ln>
          </p:spPr>
          <p:txBody>
            <a:bodyPr wrap="none">
              <a:spAutoFit/>
            </a:bodyPr>
            <a:p>
              <a:pPr lvl="0" eaLnBrk="1" hangingPunct="1"/>
              <a:r>
                <a:rPr lang="zh-CN" altLang="zh-CN" sz="2400" b="1" dirty="0">
                  <a:solidFill>
                    <a:srgbClr val="FF0000"/>
                  </a:solidFill>
                  <a:latin typeface="Arial" charset="0"/>
                  <a:ea typeface="宋体" pitchFamily="2" charset="-122"/>
                </a:rPr>
                <a:t>1</a:t>
              </a:r>
              <a:endParaRPr lang="zh-CN" altLang="zh-CN" sz="2400" b="1" dirty="0">
                <a:solidFill>
                  <a:srgbClr val="FF0000"/>
                </a:solidFill>
                <a:latin typeface="Arial" charset="0"/>
                <a:ea typeface="宋体" pitchFamily="2" charset="-122"/>
              </a:endParaRPr>
            </a:p>
          </p:txBody>
        </p:sp>
      </p:grpSp>
      <p:grpSp>
        <p:nvGrpSpPr>
          <p:cNvPr id="14" name="Group 42"/>
          <p:cNvGrpSpPr/>
          <p:nvPr/>
        </p:nvGrpSpPr>
        <p:grpSpPr>
          <a:xfrm>
            <a:off x="5592763" y="3141663"/>
            <a:ext cx="711200" cy="900112"/>
            <a:chOff x="1" y="0"/>
            <a:chExt cx="448" cy="566"/>
          </a:xfrm>
        </p:grpSpPr>
        <p:sp>
          <p:nvSpPr>
            <p:cNvPr id="31787" name="Arc 43"/>
            <p:cNvSpPr/>
            <p:nvPr/>
          </p:nvSpPr>
          <p:spPr>
            <a:xfrm rot="3653456" flipH="1">
              <a:off x="-49" y="228"/>
              <a:ext cx="387" cy="288"/>
            </a:xfrm>
            <a:custGeom>
              <a:avLst/>
              <a:gdLst>
                <a:gd name="txL" fmla="*/ 0 w 32387"/>
                <a:gd name="txT" fmla="*/ 0 h 21600"/>
                <a:gd name="txR" fmla="*/ 32387 w 32387"/>
                <a:gd name="txB" fmla="*/ 21600 h 21600"/>
              </a:gdLst>
              <a:ahLst/>
              <a:cxnLst>
                <a:cxn ang="0">
                  <a:pos x="0" y="40"/>
                </a:cxn>
                <a:cxn ang="0">
                  <a:pos x="387" y="248"/>
                </a:cxn>
                <a:cxn ang="0">
                  <a:pos x="131" y="288"/>
                </a:cxn>
              </a:cxnLst>
              <a:rect l="txL" t="txT" r="txR" b="txB"/>
              <a:pathLst>
                <a:path w="32387" h="21600" fill="none">
                  <a:moveTo>
                    <a:pt x="0" y="3007"/>
                  </a:moveTo>
                  <a:cubicBezTo>
                    <a:pt x="3329" y="1038"/>
                    <a:pt x="7126" y="-1"/>
                    <a:pt x="10994" y="0"/>
                  </a:cubicBezTo>
                  <a:cubicBezTo>
                    <a:pt x="21769" y="0"/>
                    <a:pt x="30897" y="7941"/>
                    <a:pt x="32386" y="18614"/>
                  </a:cubicBezTo>
                </a:path>
                <a:path w="32387" h="21600" stroke="0">
                  <a:moveTo>
                    <a:pt x="0" y="3007"/>
                  </a:moveTo>
                  <a:cubicBezTo>
                    <a:pt x="3329" y="1038"/>
                    <a:pt x="7126" y="-1"/>
                    <a:pt x="10994" y="0"/>
                  </a:cubicBezTo>
                  <a:cubicBezTo>
                    <a:pt x="21769" y="0"/>
                    <a:pt x="30897" y="7941"/>
                    <a:pt x="32386" y="18614"/>
                  </a:cubicBezTo>
                  <a:lnTo>
                    <a:pt x="10994" y="21600"/>
                  </a:lnTo>
                  <a:close/>
                </a:path>
              </a:pathLst>
            </a:custGeom>
            <a:solidFill>
              <a:srgbClr val="CC99FF">
                <a:alpha val="100000"/>
              </a:srgbClr>
            </a:solid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1788" name="Text Box 44"/>
            <p:cNvSpPr txBox="1"/>
            <p:nvPr/>
          </p:nvSpPr>
          <p:spPr>
            <a:xfrm>
              <a:off x="227" y="0"/>
              <a:ext cx="222" cy="287"/>
            </a:xfrm>
            <a:prstGeom prst="rect">
              <a:avLst/>
            </a:prstGeom>
            <a:noFill/>
            <a:ln w="9525">
              <a:noFill/>
              <a:miter/>
            </a:ln>
          </p:spPr>
          <p:txBody>
            <a:bodyPr wrap="none">
              <a:spAutoFit/>
            </a:bodyPr>
            <a:p>
              <a:pPr lvl="0" eaLnBrk="1" hangingPunct="1"/>
              <a:r>
                <a:rPr lang="zh-CN" altLang="zh-CN" sz="2400" b="1" dirty="0">
                  <a:solidFill>
                    <a:srgbClr val="FF0000"/>
                  </a:solidFill>
                  <a:latin typeface="Arial" charset="0"/>
                  <a:ea typeface="宋体" pitchFamily="2" charset="-122"/>
                </a:rPr>
                <a:t>5</a:t>
              </a:r>
              <a:endParaRPr lang="zh-CN" altLang="zh-CN" sz="2400" b="1" dirty="0">
                <a:solidFill>
                  <a:srgbClr val="FF0000"/>
                </a:solidFill>
                <a:latin typeface="Arial" charset="0"/>
                <a:ea typeface="宋体" pitchFamily="2" charset="-122"/>
              </a:endParaRPr>
            </a:p>
          </p:txBody>
        </p:sp>
      </p:grpSp>
      <p:sp>
        <p:nvSpPr>
          <p:cNvPr id="8237" name="Text Box 45"/>
          <p:cNvSpPr txBox="1"/>
          <p:nvPr/>
        </p:nvSpPr>
        <p:spPr>
          <a:xfrm>
            <a:off x="2495550" y="5662613"/>
            <a:ext cx="7848600" cy="455930"/>
          </a:xfrm>
          <a:prstGeom prst="rect">
            <a:avLst/>
          </a:prstGeom>
          <a:noFill/>
          <a:ln w="9525">
            <a:noFill/>
            <a:miter/>
          </a:ln>
        </p:spPr>
        <p:txBody>
          <a:bodyPr lIns="91036" tIns="45518" rIns="91036" bIns="45518">
            <a:spAutoFit/>
          </a:bodyPr>
          <a:p>
            <a:pPr lvl="0" eaLnBrk="1" hangingPunct="1"/>
            <a:r>
              <a:rPr lang="zh-CN" altLang="en-US" sz="2400" b="1" dirty="0">
                <a:solidFill>
                  <a:srgbClr val="3366FF"/>
                </a:solidFill>
                <a:latin typeface="Arial" charset="0"/>
                <a:ea typeface="宋体" pitchFamily="2" charset="-122"/>
              </a:rPr>
              <a:t>问题一：观察</a:t>
            </a:r>
            <a:r>
              <a:rPr lang="zh-CN" altLang="en-US" sz="2400" b="1" dirty="0">
                <a:solidFill>
                  <a:srgbClr val="3366FF"/>
                </a:solidFill>
                <a:latin typeface="楷体_GB2312" pitchFamily="49" charset="-122"/>
                <a:ea typeface="楷体_GB2312" pitchFamily="49" charset="-122"/>
              </a:rPr>
              <a:t>∠</a:t>
            </a:r>
            <a:r>
              <a:rPr lang="zh-CN" altLang="zh-CN" sz="2400" b="1" dirty="0">
                <a:solidFill>
                  <a:srgbClr val="3366FF"/>
                </a:solidFill>
                <a:latin typeface="楷体_GB2312" pitchFamily="49" charset="-122"/>
                <a:ea typeface="楷体_GB2312" pitchFamily="49" charset="-122"/>
              </a:rPr>
              <a:t>1</a:t>
            </a:r>
            <a:r>
              <a:rPr lang="zh-CN" altLang="en-US" sz="2400" b="1" dirty="0">
                <a:solidFill>
                  <a:srgbClr val="3366FF"/>
                </a:solidFill>
                <a:latin typeface="楷体_GB2312" pitchFamily="49" charset="-122"/>
                <a:ea typeface="楷体_GB2312" pitchFamily="49" charset="-122"/>
              </a:rPr>
              <a:t>和∠</a:t>
            </a:r>
            <a:r>
              <a:rPr lang="zh-CN" altLang="zh-CN" sz="2400" b="1" dirty="0">
                <a:solidFill>
                  <a:srgbClr val="3366FF"/>
                </a:solidFill>
                <a:latin typeface="楷体_GB2312" pitchFamily="49" charset="-122"/>
                <a:ea typeface="楷体_GB2312" pitchFamily="49" charset="-122"/>
              </a:rPr>
              <a:t>5</a:t>
            </a:r>
            <a:r>
              <a:rPr lang="zh-CN" altLang="en-US" sz="2400" b="1" dirty="0">
                <a:solidFill>
                  <a:srgbClr val="3366FF"/>
                </a:solidFill>
                <a:latin typeface="楷体_GB2312" pitchFamily="49" charset="-122"/>
                <a:ea typeface="楷体_GB2312" pitchFamily="49" charset="-122"/>
              </a:rPr>
              <a:t>，它们的位置有什么共同特点？</a:t>
            </a:r>
            <a:endParaRPr lang="zh-CN" altLang="en-US" sz="2400" b="1" dirty="0">
              <a:solidFill>
                <a:srgbClr val="3366FF"/>
              </a:solidFill>
              <a:latin typeface="楷体_GB2312" pitchFamily="49" charset="-122"/>
              <a:ea typeface="楷体_GB2312" pitchFamily="49" charset="-122"/>
            </a:endParaRPr>
          </a:p>
        </p:txBody>
      </p:sp>
      <p:sp>
        <p:nvSpPr>
          <p:cNvPr id="8238" name="Text Box 46"/>
          <p:cNvSpPr txBox="1"/>
          <p:nvPr/>
        </p:nvSpPr>
        <p:spPr>
          <a:xfrm>
            <a:off x="2135188" y="393700"/>
            <a:ext cx="1705610" cy="699770"/>
          </a:xfrm>
          <a:prstGeom prst="rect">
            <a:avLst/>
          </a:prstGeom>
          <a:noFill/>
          <a:ln w="9525">
            <a:noFill/>
            <a:miter/>
          </a:ln>
        </p:spPr>
        <p:txBody>
          <a:bodyPr wrap="none" lIns="91036" tIns="45518" rIns="91036" bIns="45518">
            <a:spAutoFit/>
          </a:bodyPr>
          <a:p>
            <a:pPr lvl="0" eaLnBrk="1" hangingPunct="1"/>
            <a:r>
              <a:rPr lang="zh-CN" altLang="en-US" sz="4000" b="1" u="sng" dirty="0">
                <a:latin typeface="Arial" charset="0"/>
                <a:ea typeface="宋体" pitchFamily="2" charset="-122"/>
              </a:rPr>
              <a:t>同位角</a:t>
            </a:r>
            <a:endParaRPr lang="zh-CN" altLang="en-US" sz="4000" b="1" u="sng" dirty="0">
              <a:latin typeface="Arial" charset="0"/>
              <a:ea typeface="宋体" pitchFamily="2" charset="-122"/>
            </a:endParaRPr>
          </a:p>
        </p:txBody>
      </p:sp>
      <p:sp>
        <p:nvSpPr>
          <p:cNvPr id="8239" name="Text Box 47"/>
          <p:cNvSpPr txBox="1"/>
          <p:nvPr/>
        </p:nvSpPr>
        <p:spPr>
          <a:xfrm>
            <a:off x="2138680" y="1484313"/>
            <a:ext cx="547370" cy="4394200"/>
          </a:xfrm>
          <a:prstGeom prst="rect">
            <a:avLst/>
          </a:prstGeom>
          <a:solidFill>
            <a:srgbClr val="FFFF99"/>
          </a:solidFill>
          <a:ln w="9525">
            <a:noFill/>
            <a:miter/>
          </a:ln>
        </p:spPr>
        <p:txBody>
          <a:bodyPr vert="eaVert" lIns="91036" tIns="45518" rIns="91036" bIns="45518">
            <a:spAutoFit/>
          </a:bodyPr>
          <a:p>
            <a:pPr lvl="0" eaLnBrk="1" hangingPunct="1"/>
            <a:r>
              <a:rPr lang="zh-CN" altLang="en-US" sz="2400" b="1" dirty="0">
                <a:solidFill>
                  <a:srgbClr val="CC3399"/>
                </a:solidFill>
                <a:latin typeface="Arial" charset="0"/>
                <a:ea typeface="宋体" pitchFamily="2" charset="-122"/>
              </a:rPr>
              <a:t>没有公共顶点的角的位置关系</a:t>
            </a:r>
            <a:endParaRPr lang="zh-CN" altLang="en-US" sz="2400" b="1" dirty="0">
              <a:solidFill>
                <a:srgbClr val="CC3399"/>
              </a:solidFill>
              <a:latin typeface="Arial" charset="0"/>
              <a:ea typeface="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900" decel="100000" fill="hold"/>
                                        <p:tgtEl>
                                          <p:spTgt spid="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3"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childTnLst>
                          </p:cTn>
                        </p:par>
                        <p:par>
                          <p:cTn id="32" fill="hold">
                            <p:stCondLst>
                              <p:cond delay="500"/>
                            </p:stCondLst>
                            <p:childTnLst>
                              <p:par>
                                <p:cTn id="33" presetID="2" presetClass="entr" presetSubtype="9"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0-#ppt_h/2"/>
                                          </p:val>
                                        </p:tav>
                                        <p:tav tm="100000">
                                          <p:val>
                                            <p:strVal val="#ppt_y"/>
                                          </p:val>
                                        </p:tav>
                                      </p:tavLst>
                                    </p:anim>
                                  </p:childTnLst>
                                </p:cTn>
                              </p:par>
                            </p:childTnLst>
                          </p:cTn>
                        </p:par>
                        <p:par>
                          <p:cTn id="37" fill="hold">
                            <p:stCondLst>
                              <p:cond delay="1000"/>
                            </p:stCondLst>
                            <p:childTnLst>
                              <p:par>
                                <p:cTn id="38" presetID="2" presetClass="entr" presetSubtype="12"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0-#ppt_w/2"/>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par>
                          <p:cTn id="42" fill="hold">
                            <p:stCondLst>
                              <p:cond delay="1500"/>
                            </p:stCondLst>
                            <p:childTnLst>
                              <p:par>
                                <p:cTn id="43" presetID="2" presetClass="entr" presetSubtype="6"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1+#ppt_w/2"/>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2000"/>
                            </p:stCondLst>
                            <p:childTnLst>
                              <p:par>
                                <p:cTn id="48" presetID="2" presetClass="entr" presetSubtype="3"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1+#ppt_w/2"/>
                                          </p:val>
                                        </p:tav>
                                        <p:tav tm="100000">
                                          <p:val>
                                            <p:strVal val="#ppt_x"/>
                                          </p:val>
                                        </p:tav>
                                      </p:tavLst>
                                    </p:anim>
                                    <p:anim calcmode="lin" valueType="num">
                                      <p:cBhvr additive="base">
                                        <p:cTn id="51" dur="500" fill="hold"/>
                                        <p:tgtEl>
                                          <p:spTgt spid="14"/>
                                        </p:tgtEl>
                                        <p:attrNameLst>
                                          <p:attrName>ppt_y</p:attrName>
                                        </p:attrNameLst>
                                      </p:cBhvr>
                                      <p:tavLst>
                                        <p:tav tm="0">
                                          <p:val>
                                            <p:strVal val="0-#ppt_h/2"/>
                                          </p:val>
                                        </p:tav>
                                        <p:tav tm="100000">
                                          <p:val>
                                            <p:strVal val="#ppt_y"/>
                                          </p:val>
                                        </p:tav>
                                      </p:tavLst>
                                    </p:anim>
                                  </p:childTnLst>
                                </p:cTn>
                              </p:par>
                            </p:childTnLst>
                          </p:cTn>
                        </p:par>
                        <p:par>
                          <p:cTn id="52" fill="hold">
                            <p:stCondLst>
                              <p:cond delay="2500"/>
                            </p:stCondLst>
                            <p:childTnLst>
                              <p:par>
                                <p:cTn id="53" presetID="2" presetClass="entr" presetSubtype="3"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0-#ppt_h/2"/>
                                          </p:val>
                                        </p:tav>
                                        <p:tav tm="100000">
                                          <p:val>
                                            <p:strVal val="#ppt_y"/>
                                          </p:val>
                                        </p:tav>
                                      </p:tavLst>
                                    </p:anim>
                                  </p:childTnLst>
                                </p:cTn>
                              </p:par>
                            </p:childTnLst>
                          </p:cTn>
                        </p:par>
                        <p:par>
                          <p:cTn id="57" fill="hold">
                            <p:stCondLst>
                              <p:cond delay="3000"/>
                            </p:stCondLst>
                            <p:childTnLst>
                              <p:par>
                                <p:cTn id="58" presetID="2" presetClass="entr" presetSubtype="12"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0-#ppt_w/2"/>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childTnLst>
                          </p:cTn>
                        </p:par>
                        <p:par>
                          <p:cTn id="62" fill="hold">
                            <p:stCondLst>
                              <p:cond delay="3500"/>
                            </p:stCondLst>
                            <p:childTnLst>
                              <p:par>
                                <p:cTn id="63" presetID="2" presetClass="entr" presetSubtype="6"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1+#ppt_w/2"/>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8239"/>
                                        </p:tgtEl>
                                        <p:attrNameLst>
                                          <p:attrName>style.visibility</p:attrName>
                                        </p:attrNameLst>
                                      </p:cBhvr>
                                      <p:to>
                                        <p:strVal val="visible"/>
                                      </p:to>
                                    </p:set>
                                    <p:animEffect transition="in" filter="fade">
                                      <p:cBhvr>
                                        <p:cTn id="71" dur="1000"/>
                                        <p:tgtEl>
                                          <p:spTgt spid="8239"/>
                                        </p:tgtEl>
                                      </p:cBhvr>
                                    </p:animEffect>
                                    <p:anim calcmode="lin" valueType="num">
                                      <p:cBhvr>
                                        <p:cTn id="72" dur="1000" fill="hold"/>
                                        <p:tgtEl>
                                          <p:spTgt spid="8239"/>
                                        </p:tgtEl>
                                        <p:attrNameLst>
                                          <p:attrName>ppt_x</p:attrName>
                                        </p:attrNameLst>
                                      </p:cBhvr>
                                      <p:tavLst>
                                        <p:tav tm="0">
                                          <p:val>
                                            <p:strVal val="#ppt_x"/>
                                          </p:val>
                                        </p:tav>
                                        <p:tav tm="100000">
                                          <p:val>
                                            <p:strVal val="#ppt_x"/>
                                          </p:val>
                                        </p:tav>
                                      </p:tavLst>
                                    </p:anim>
                                    <p:anim calcmode="lin" valueType="num">
                                      <p:cBhvr>
                                        <p:cTn id="73" dur="1000" fill="hold"/>
                                        <p:tgtEl>
                                          <p:spTgt spid="8239"/>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3" presetClass="entr" presetSubtype="16" fill="hold" grpId="0" nodeType="clickEffect">
                                  <p:stCondLst>
                                    <p:cond delay="0"/>
                                  </p:stCondLst>
                                  <p:childTnLst>
                                    <p:set>
                                      <p:cBhvr>
                                        <p:cTn id="77" dur="1" fill="hold">
                                          <p:stCondLst>
                                            <p:cond delay="0"/>
                                          </p:stCondLst>
                                        </p:cTn>
                                        <p:tgtEl>
                                          <p:spTgt spid="8237"/>
                                        </p:tgtEl>
                                        <p:attrNameLst>
                                          <p:attrName>style.visibility</p:attrName>
                                        </p:attrNameLst>
                                      </p:cBhvr>
                                      <p:to>
                                        <p:strVal val="visible"/>
                                      </p:to>
                                    </p:set>
                                    <p:animEffect transition="in" filter="plus(in)">
                                      <p:cBhvr>
                                        <p:cTn id="78" dur="2000"/>
                                        <p:tgtEl>
                                          <p:spTgt spid="8237"/>
                                        </p:tgtEl>
                                      </p:cBhvr>
                                    </p:animEffect>
                                  </p:childTnLst>
                                </p:cTn>
                              </p:par>
                            </p:childTnLst>
                          </p:cTn>
                        </p:par>
                      </p:childTnLst>
                    </p:cTn>
                  </p:par>
                  <p:par>
                    <p:cTn id="79" fill="hold">
                      <p:stCondLst>
                        <p:cond delay="indefinite"/>
                      </p:stCondLst>
                      <p:childTnLst>
                        <p:par>
                          <p:cTn id="80" fill="hold">
                            <p:stCondLst>
                              <p:cond delay="0"/>
                            </p:stCondLst>
                            <p:childTnLst>
                              <p:par>
                                <p:cTn id="81" presetID="30" presetClass="entr" presetSubtype="0" fill="hold" nodeType="click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800" decel="100000"/>
                                        <p:tgtEl>
                                          <p:spTgt spid="11"/>
                                        </p:tgtEl>
                                      </p:cBhvr>
                                    </p:animEffect>
                                    <p:anim calcmode="lin" valueType="num">
                                      <p:cBhvr>
                                        <p:cTn id="84" dur="800" decel="100000" fill="hold"/>
                                        <p:tgtEl>
                                          <p:spTgt spid="11"/>
                                        </p:tgtEl>
                                        <p:attrNameLst>
                                          <p:attrName>style.rotation</p:attrName>
                                        </p:attrNameLst>
                                      </p:cBhvr>
                                      <p:tavLst>
                                        <p:tav tm="0">
                                          <p:val>
                                            <p:fltVal val="-90.000000"/>
                                          </p:val>
                                        </p:tav>
                                        <p:tav tm="100000">
                                          <p:val>
                                            <p:fltVal val="0.000000"/>
                                          </p:val>
                                        </p:tav>
                                      </p:tavLst>
                                    </p:anim>
                                    <p:anim calcmode="lin" valueType="num">
                                      <p:cBhvr>
                                        <p:cTn id="85" dur="800" decel="100000" fill="hold"/>
                                        <p:tgtEl>
                                          <p:spTgt spid="11"/>
                                        </p:tgtEl>
                                        <p:attrNameLst>
                                          <p:attrName>ppt_x</p:attrName>
                                        </p:attrNameLst>
                                      </p:cBhvr>
                                      <p:tavLst>
                                        <p:tav tm="0">
                                          <p:val>
                                            <p:strVal val="#ppt_x+0.4"/>
                                          </p:val>
                                        </p:tav>
                                        <p:tav tm="100000">
                                          <p:val>
                                            <p:strVal val="#ppt_x-0.05"/>
                                          </p:val>
                                        </p:tav>
                                      </p:tavLst>
                                    </p:anim>
                                    <p:anim calcmode="lin" valueType="num">
                                      <p:cBhvr>
                                        <p:cTn id="86" dur="800" decel="100000" fill="hold"/>
                                        <p:tgtEl>
                                          <p:spTgt spid="11"/>
                                        </p:tgtEl>
                                        <p:attrNameLst>
                                          <p:attrName>ppt_y</p:attrName>
                                        </p:attrNameLst>
                                      </p:cBhvr>
                                      <p:tavLst>
                                        <p:tav tm="0">
                                          <p:val>
                                            <p:strVal val="#ppt_y-0.4"/>
                                          </p:val>
                                        </p:tav>
                                        <p:tav tm="100000">
                                          <p:val>
                                            <p:strVal val="#ppt_y+0.1"/>
                                          </p:val>
                                        </p:tav>
                                      </p:tavLst>
                                    </p:anim>
                                    <p:anim calcmode="lin" valueType="num">
                                      <p:cBhvr>
                                        <p:cTn id="8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8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8" presetClass="entr" presetSubtype="0" accel="50000" fill="hold" grpId="0" nodeType="clickEffect">
                                  <p:stCondLst>
                                    <p:cond delay="0"/>
                                  </p:stCondLst>
                                  <p:childTnLst>
                                    <p:set>
                                      <p:cBhvr>
                                        <p:cTn id="92" dur="1" fill="hold">
                                          <p:stCondLst>
                                            <p:cond delay="0"/>
                                          </p:stCondLst>
                                        </p:cTn>
                                        <p:tgtEl>
                                          <p:spTgt spid="8238"/>
                                        </p:tgtEl>
                                        <p:attrNameLst>
                                          <p:attrName>style.visibility</p:attrName>
                                        </p:attrNameLst>
                                      </p:cBhvr>
                                      <p:to>
                                        <p:strVal val="visible"/>
                                      </p:to>
                                    </p:set>
                                    <p:anim calcmode="lin" valueType="num">
                                      <p:cBhvr>
                                        <p:cTn id="93" dur="1000" fill="hold"/>
                                        <p:tgtEl>
                                          <p:spTgt spid="8238"/>
                                        </p:tgtEl>
                                        <p:attrNameLst>
                                          <p:attrName>style.rotation</p:attrName>
                                        </p:attrNameLst>
                                      </p:cBhvr>
                                      <p:tavLst>
                                        <p:tav tm="0">
                                          <p:val>
                                            <p:fltVal val="90.000000"/>
                                          </p:val>
                                        </p:tav>
                                        <p:tav tm="80000">
                                          <p:val>
                                            <p:fltVal val="90.000000"/>
                                          </p:val>
                                        </p:tav>
                                        <p:tav tm="80000">
                                          <p:val>
                                            <p:fltVal val="90.000000"/>
                                          </p:val>
                                        </p:tav>
                                        <p:tav tm="100000">
                                          <p:val>
                                            <p:fltVal val="0.000000"/>
                                          </p:val>
                                        </p:tav>
                                      </p:tavLst>
                                    </p:anim>
                                    <p:anim calcmode="lin" valueType="num">
                                      <p:cBhvr>
                                        <p:cTn id="94" dur="1000" fill="hold"/>
                                        <p:tgtEl>
                                          <p:spTgt spid="8238"/>
                                        </p:tgtEl>
                                        <p:attrNameLst>
                                          <p:attrName>ppt_x</p:attrName>
                                        </p:attrNameLst>
                                      </p:cBhvr>
                                      <p:tavLst>
                                        <p:tav tm="0">
                                          <p:val>
                                            <p:fltVal val="-1.000000"/>
                                          </p:val>
                                        </p:tav>
                                        <p:tav tm="50000">
                                          <p:val>
                                            <p:fltVal val="0.950000"/>
                                          </p:val>
                                        </p:tav>
                                        <p:tav tm="100000">
                                          <p:val>
                                            <p:strVal val="#ppt_x"/>
                                          </p:val>
                                        </p:tav>
                                      </p:tavLst>
                                    </p:anim>
                                    <p:anim calcmode="lin" valueType="num">
                                      <p:cBhvr>
                                        <p:cTn id="95" dur="1000" fill="hold"/>
                                        <p:tgtEl>
                                          <p:spTgt spid="8238"/>
                                        </p:tgtEl>
                                        <p:attrNameLst>
                                          <p:attrName>ppt_y</p:attrName>
                                        </p:attrNameLst>
                                      </p:cBhvr>
                                      <p:tavLst>
                                        <p:tav tm="0">
                                          <p:val>
                                            <p:strVal val="#ppt_y"/>
                                          </p:val>
                                        </p:tav>
                                        <p:tav tm="100000">
                                          <p:val>
                                            <p:strVal val="#ppt_y"/>
                                          </p:val>
                                        </p:tav>
                                      </p:tavLst>
                                    </p:anim>
                                    <p:animEffect transition="in" filter="fade">
                                      <p:cBhvr>
                                        <p:cTn id="96" dur="1000"/>
                                        <p:tgtEl>
                                          <p:spTgt spid="8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37" grpId="0"/>
      <p:bldP spid="8238" grpId="0"/>
      <p:bldP spid="823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2770" name="Group 2"/>
          <p:cNvGrpSpPr/>
          <p:nvPr/>
        </p:nvGrpSpPr>
        <p:grpSpPr>
          <a:xfrm>
            <a:off x="3000375" y="1412875"/>
            <a:ext cx="4760913" cy="1485900"/>
            <a:chOff x="0" y="0"/>
            <a:chExt cx="2999" cy="936"/>
          </a:xfrm>
        </p:grpSpPr>
        <p:sp>
          <p:nvSpPr>
            <p:cNvPr id="32771" name="Line 3"/>
            <p:cNvSpPr/>
            <p:nvPr/>
          </p:nvSpPr>
          <p:spPr>
            <a:xfrm>
              <a:off x="285" y="338"/>
              <a:ext cx="2449" cy="544"/>
            </a:xfrm>
            <a:prstGeom prst="line">
              <a:avLst/>
            </a:prstGeom>
            <a:ln w="9525" cap="flat" cmpd="sng">
              <a:solidFill>
                <a:schemeClr val="tx1"/>
              </a:solidFill>
              <a:prstDash val="solid"/>
              <a:headEnd type="none" w="med" len="med"/>
              <a:tailEnd type="none" w="med" len="med"/>
            </a:ln>
          </p:spPr>
          <p:txBody>
            <a:bodyPr/>
            <a:p>
              <a:endParaRPr lang="zh-CN" altLang="en-US"/>
            </a:p>
          </p:txBody>
        </p:sp>
        <p:sp>
          <p:nvSpPr>
            <p:cNvPr id="32772" name="Text Box 4"/>
            <p:cNvSpPr txBox="1"/>
            <p:nvPr/>
          </p:nvSpPr>
          <p:spPr>
            <a:xfrm>
              <a:off x="0" y="0"/>
              <a:ext cx="265"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A</a:t>
              </a:r>
              <a:endParaRPr lang="zh-CN" altLang="zh-CN" sz="2800" dirty="0">
                <a:latin typeface="Arial" charset="0"/>
                <a:ea typeface="宋体" pitchFamily="2" charset="-122"/>
              </a:endParaRPr>
            </a:p>
          </p:txBody>
        </p:sp>
        <p:sp>
          <p:nvSpPr>
            <p:cNvPr id="32773" name="Text Box 5"/>
            <p:cNvSpPr txBox="1"/>
            <p:nvPr/>
          </p:nvSpPr>
          <p:spPr>
            <a:xfrm>
              <a:off x="2734" y="610"/>
              <a:ext cx="265"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B</a:t>
              </a:r>
              <a:endParaRPr lang="zh-CN" altLang="zh-CN" sz="2800" dirty="0">
                <a:latin typeface="Arial" charset="0"/>
                <a:ea typeface="宋体" pitchFamily="2" charset="-122"/>
              </a:endParaRPr>
            </a:p>
          </p:txBody>
        </p:sp>
      </p:grpSp>
      <p:grpSp>
        <p:nvGrpSpPr>
          <p:cNvPr id="32774" name="Group 6"/>
          <p:cNvGrpSpPr/>
          <p:nvPr/>
        </p:nvGrpSpPr>
        <p:grpSpPr>
          <a:xfrm>
            <a:off x="3289300" y="3500438"/>
            <a:ext cx="4706938" cy="917575"/>
            <a:chOff x="0" y="0"/>
            <a:chExt cx="2965" cy="578"/>
          </a:xfrm>
        </p:grpSpPr>
        <p:sp>
          <p:nvSpPr>
            <p:cNvPr id="32775" name="Line 7"/>
            <p:cNvSpPr/>
            <p:nvPr/>
          </p:nvSpPr>
          <p:spPr>
            <a:xfrm flipV="1">
              <a:off x="284" y="182"/>
              <a:ext cx="2359" cy="181"/>
            </a:xfrm>
            <a:prstGeom prst="line">
              <a:avLst/>
            </a:prstGeom>
            <a:ln w="9525" cap="flat" cmpd="sng">
              <a:solidFill>
                <a:schemeClr val="tx1"/>
              </a:solidFill>
              <a:prstDash val="solid"/>
              <a:headEnd type="none" w="med" len="med"/>
              <a:tailEnd type="none" w="med" len="med"/>
            </a:ln>
          </p:spPr>
          <p:txBody>
            <a:bodyPr/>
            <a:p>
              <a:endParaRPr lang="zh-CN" altLang="en-US"/>
            </a:p>
          </p:txBody>
        </p:sp>
        <p:sp>
          <p:nvSpPr>
            <p:cNvPr id="32776" name="Text Box 8"/>
            <p:cNvSpPr txBox="1"/>
            <p:nvPr/>
          </p:nvSpPr>
          <p:spPr>
            <a:xfrm>
              <a:off x="0" y="252"/>
              <a:ext cx="277"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C</a:t>
              </a:r>
              <a:endParaRPr lang="zh-CN" altLang="zh-CN" sz="2800" dirty="0">
                <a:latin typeface="Arial" charset="0"/>
                <a:ea typeface="宋体" pitchFamily="2" charset="-122"/>
              </a:endParaRPr>
            </a:p>
          </p:txBody>
        </p:sp>
        <p:sp>
          <p:nvSpPr>
            <p:cNvPr id="32777" name="Text Box 9"/>
            <p:cNvSpPr txBox="1"/>
            <p:nvPr/>
          </p:nvSpPr>
          <p:spPr>
            <a:xfrm>
              <a:off x="2688" y="0"/>
              <a:ext cx="277"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D</a:t>
              </a:r>
              <a:endParaRPr lang="zh-CN" altLang="zh-CN" sz="2800" dirty="0">
                <a:latin typeface="Arial" charset="0"/>
                <a:ea typeface="宋体" pitchFamily="2" charset="-122"/>
              </a:endParaRPr>
            </a:p>
          </p:txBody>
        </p:sp>
      </p:grpSp>
      <p:grpSp>
        <p:nvGrpSpPr>
          <p:cNvPr id="32778" name="Group 10"/>
          <p:cNvGrpSpPr/>
          <p:nvPr/>
        </p:nvGrpSpPr>
        <p:grpSpPr>
          <a:xfrm>
            <a:off x="4297363" y="979488"/>
            <a:ext cx="1857375" cy="4622798"/>
            <a:chOff x="0" y="0"/>
            <a:chExt cx="1170" cy="2911"/>
          </a:xfrm>
        </p:grpSpPr>
        <p:sp>
          <p:nvSpPr>
            <p:cNvPr id="32779" name="Line 11"/>
            <p:cNvSpPr/>
            <p:nvPr/>
          </p:nvSpPr>
          <p:spPr>
            <a:xfrm>
              <a:off x="285" y="174"/>
              <a:ext cx="885" cy="2676"/>
            </a:xfrm>
            <a:prstGeom prst="line">
              <a:avLst/>
            </a:prstGeom>
            <a:ln w="38100" cap="flat" cmpd="sng">
              <a:solidFill>
                <a:srgbClr val="339966"/>
              </a:solidFill>
              <a:prstDash val="solid"/>
              <a:headEnd type="none" w="med" len="med"/>
              <a:tailEnd type="none" w="med" len="med"/>
            </a:ln>
          </p:spPr>
          <p:txBody>
            <a:bodyPr/>
            <a:p>
              <a:endParaRPr lang="zh-CN" altLang="en-US"/>
            </a:p>
          </p:txBody>
        </p:sp>
        <p:sp>
          <p:nvSpPr>
            <p:cNvPr id="32780" name="Text Box 12"/>
            <p:cNvSpPr txBox="1"/>
            <p:nvPr/>
          </p:nvSpPr>
          <p:spPr>
            <a:xfrm>
              <a:off x="0" y="0"/>
              <a:ext cx="265"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E</a:t>
              </a:r>
              <a:endParaRPr lang="zh-CN" altLang="zh-CN" sz="2800" dirty="0">
                <a:latin typeface="Arial" charset="0"/>
                <a:ea typeface="宋体" pitchFamily="2" charset="-122"/>
              </a:endParaRPr>
            </a:p>
          </p:txBody>
        </p:sp>
        <p:sp>
          <p:nvSpPr>
            <p:cNvPr id="32781" name="Text Box 13"/>
            <p:cNvSpPr txBox="1"/>
            <p:nvPr/>
          </p:nvSpPr>
          <p:spPr>
            <a:xfrm>
              <a:off x="771" y="2585"/>
              <a:ext cx="252"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F</a:t>
              </a:r>
              <a:endParaRPr lang="zh-CN" altLang="zh-CN" sz="2800" dirty="0">
                <a:latin typeface="Arial" charset="0"/>
                <a:ea typeface="宋体" pitchFamily="2" charset="-122"/>
              </a:endParaRPr>
            </a:p>
          </p:txBody>
        </p:sp>
      </p:grpSp>
      <p:sp>
        <p:nvSpPr>
          <p:cNvPr id="32782" name="Text Box 14"/>
          <p:cNvSpPr txBox="1"/>
          <p:nvPr/>
        </p:nvSpPr>
        <p:spPr>
          <a:xfrm>
            <a:off x="6311900" y="5013325"/>
            <a:ext cx="892810" cy="516890"/>
          </a:xfrm>
          <a:prstGeom prst="rect">
            <a:avLst/>
          </a:prstGeom>
          <a:noFill/>
          <a:ln w="9525">
            <a:noFill/>
            <a:miter/>
          </a:ln>
        </p:spPr>
        <p:txBody>
          <a:bodyPr wrap="none" lIns="91036" tIns="45518" rIns="91036" bIns="45518">
            <a:spAutoFit/>
          </a:bodyPr>
          <a:p>
            <a:pPr lvl="0" eaLnBrk="1" hangingPunct="1"/>
            <a:r>
              <a:rPr lang="zh-CN" altLang="en-US" sz="2800" dirty="0">
                <a:solidFill>
                  <a:srgbClr val="3366FF"/>
                </a:solidFill>
                <a:latin typeface="Arial" charset="0"/>
                <a:ea typeface="宋体" pitchFamily="2" charset="-122"/>
              </a:rPr>
              <a:t>图四</a:t>
            </a:r>
            <a:endParaRPr lang="zh-CN" altLang="en-US" sz="2800" dirty="0">
              <a:solidFill>
                <a:srgbClr val="3366FF"/>
              </a:solidFill>
              <a:latin typeface="Arial" charset="0"/>
              <a:ea typeface="宋体" pitchFamily="2" charset="-122"/>
            </a:endParaRPr>
          </a:p>
        </p:txBody>
      </p:sp>
      <p:grpSp>
        <p:nvGrpSpPr>
          <p:cNvPr id="32783" name="Group 15"/>
          <p:cNvGrpSpPr/>
          <p:nvPr/>
        </p:nvGrpSpPr>
        <p:grpSpPr>
          <a:xfrm>
            <a:off x="4583113" y="1774825"/>
            <a:ext cx="450850" cy="484188"/>
            <a:chOff x="0" y="0"/>
            <a:chExt cx="284" cy="305"/>
          </a:xfrm>
        </p:grpSpPr>
        <p:sp>
          <p:nvSpPr>
            <p:cNvPr id="32784" name="Arc 16"/>
            <p:cNvSpPr/>
            <p:nvPr/>
          </p:nvSpPr>
          <p:spPr>
            <a:xfrm rot="-10800000" flipV="1">
              <a:off x="148" y="214"/>
              <a:ext cx="136" cy="91"/>
            </a:xfrm>
            <a:custGeom>
              <a:avLst/>
              <a:gdLst>
                <a:gd name="txL" fmla="*/ 0 w 21600"/>
                <a:gd name="txT" fmla="*/ 0 h 21600"/>
                <a:gd name="txR" fmla="*/ 21600 w 21600"/>
                <a:gd name="txB" fmla="*/ 21600 h 21600"/>
              </a:gdLst>
              <a:ahLst/>
              <a:cxnLst>
                <a:cxn ang="0">
                  <a:pos x="0" y="0"/>
                </a:cxn>
                <a:cxn ang="0">
                  <a:pos x="136" y="91"/>
                </a:cxn>
                <a:cxn ang="0">
                  <a:pos x="0" y="91"/>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2785" name="Text Box 17"/>
            <p:cNvSpPr txBox="1"/>
            <p:nvPr/>
          </p:nvSpPr>
          <p:spPr>
            <a:xfrm>
              <a:off x="0" y="0"/>
              <a:ext cx="195" cy="230"/>
            </a:xfrm>
            <a:prstGeom prst="rect">
              <a:avLst/>
            </a:prstGeom>
            <a:noFill/>
            <a:ln w="9525">
              <a:noFill/>
              <a:miter/>
            </a:ln>
          </p:spPr>
          <p:txBody>
            <a:bodyPr wrap="none">
              <a:spAutoFit/>
            </a:bodyPr>
            <a:p>
              <a:pPr lvl="0" eaLnBrk="1" hangingPunct="1"/>
              <a:r>
                <a:rPr lang="zh-CN" altLang="zh-CN" dirty="0">
                  <a:solidFill>
                    <a:srgbClr val="0000FF"/>
                  </a:solidFill>
                  <a:latin typeface="Arial" charset="0"/>
                  <a:ea typeface="宋体" pitchFamily="2" charset="-122"/>
                </a:rPr>
                <a:t>2</a:t>
              </a:r>
              <a:endParaRPr lang="zh-CN" altLang="zh-CN" dirty="0">
                <a:solidFill>
                  <a:srgbClr val="0000FF"/>
                </a:solidFill>
                <a:latin typeface="Arial" charset="0"/>
                <a:ea typeface="宋体" pitchFamily="2" charset="-122"/>
              </a:endParaRPr>
            </a:p>
          </p:txBody>
        </p:sp>
      </p:grpSp>
      <p:grpSp>
        <p:nvGrpSpPr>
          <p:cNvPr id="32786" name="Group 18"/>
          <p:cNvGrpSpPr/>
          <p:nvPr/>
        </p:nvGrpSpPr>
        <p:grpSpPr>
          <a:xfrm>
            <a:off x="5357813" y="3790950"/>
            <a:ext cx="309562" cy="817563"/>
            <a:chOff x="0" y="0"/>
            <a:chExt cx="195" cy="515"/>
          </a:xfrm>
        </p:grpSpPr>
        <p:sp>
          <p:nvSpPr>
            <p:cNvPr id="32787" name="Arc 19"/>
            <p:cNvSpPr/>
            <p:nvPr/>
          </p:nvSpPr>
          <p:spPr>
            <a:xfrm rot="-1644049">
              <a:off x="12" y="0"/>
              <a:ext cx="178" cy="316"/>
            </a:xfrm>
            <a:custGeom>
              <a:avLst/>
              <a:gdLst>
                <a:gd name="txL" fmla="*/ 0 w 21210"/>
                <a:gd name="txT" fmla="*/ 0 h 21517"/>
                <a:gd name="txR" fmla="*/ 21210 w 21210"/>
                <a:gd name="txB" fmla="*/ 21517 h 21517"/>
              </a:gdLst>
              <a:ahLst/>
              <a:cxnLst>
                <a:cxn ang="0">
                  <a:pos x="162" y="316"/>
                </a:cxn>
                <a:cxn ang="0">
                  <a:pos x="0" y="60"/>
                </a:cxn>
                <a:cxn ang="0">
                  <a:pos x="178" y="0"/>
                </a:cxn>
              </a:cxnLst>
              <a:rect l="txL" t="txT" r="txR" b="txB"/>
              <a:pathLst>
                <a:path w="21210" h="21517" fill="none">
                  <a:moveTo>
                    <a:pt x="19318" y="21517"/>
                  </a:moveTo>
                  <a:cubicBezTo>
                    <a:pt x="9709" y="20672"/>
                    <a:pt x="1824" y="13557"/>
                    <a:pt x="-1" y="4085"/>
                  </a:cubicBezTo>
                </a:path>
                <a:path w="21210" h="21517" stroke="0">
                  <a:moveTo>
                    <a:pt x="19318" y="21517"/>
                  </a:moveTo>
                  <a:cubicBezTo>
                    <a:pt x="9709" y="20672"/>
                    <a:pt x="1824" y="13557"/>
                    <a:pt x="-1" y="4085"/>
                  </a:cubicBezTo>
                  <a:lnTo>
                    <a:pt x="21210" y="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2788" name="Text Box 20"/>
            <p:cNvSpPr txBox="1"/>
            <p:nvPr/>
          </p:nvSpPr>
          <p:spPr>
            <a:xfrm>
              <a:off x="0" y="285"/>
              <a:ext cx="195" cy="230"/>
            </a:xfrm>
            <a:prstGeom prst="rect">
              <a:avLst/>
            </a:prstGeom>
            <a:noFill/>
            <a:ln w="9525">
              <a:noFill/>
              <a:miter/>
            </a:ln>
          </p:spPr>
          <p:txBody>
            <a:bodyPr wrap="none">
              <a:spAutoFit/>
            </a:bodyPr>
            <a:p>
              <a:pPr lvl="0" eaLnBrk="1" hangingPunct="1"/>
              <a:r>
                <a:rPr lang="zh-CN" altLang="zh-CN" dirty="0">
                  <a:solidFill>
                    <a:srgbClr val="3366FF"/>
                  </a:solidFill>
                  <a:latin typeface="Arial" charset="0"/>
                  <a:ea typeface="宋体" pitchFamily="2" charset="-122"/>
                </a:rPr>
                <a:t>7</a:t>
              </a:r>
              <a:endParaRPr lang="zh-CN" altLang="zh-CN" dirty="0">
                <a:solidFill>
                  <a:srgbClr val="3366FF"/>
                </a:solidFill>
                <a:latin typeface="Arial" charset="0"/>
                <a:ea typeface="宋体" pitchFamily="2" charset="-122"/>
              </a:endParaRPr>
            </a:p>
          </p:txBody>
        </p:sp>
      </p:grpSp>
      <p:grpSp>
        <p:nvGrpSpPr>
          <p:cNvPr id="7" name="Group 21"/>
          <p:cNvGrpSpPr/>
          <p:nvPr/>
        </p:nvGrpSpPr>
        <p:grpSpPr>
          <a:xfrm>
            <a:off x="5087938" y="2424111"/>
            <a:ext cx="577850" cy="1495427"/>
            <a:chOff x="0" y="1"/>
            <a:chExt cx="364" cy="943"/>
          </a:xfrm>
        </p:grpSpPr>
        <p:grpSp>
          <p:nvGrpSpPr>
            <p:cNvPr id="32790" name="Group 22"/>
            <p:cNvGrpSpPr/>
            <p:nvPr/>
          </p:nvGrpSpPr>
          <p:grpSpPr>
            <a:xfrm>
              <a:off x="0" y="590"/>
              <a:ext cx="285" cy="354"/>
              <a:chOff x="0" y="0"/>
              <a:chExt cx="285" cy="354"/>
            </a:xfrm>
          </p:grpSpPr>
          <p:sp>
            <p:nvSpPr>
              <p:cNvPr id="32791" name="Arc 23"/>
              <p:cNvSpPr/>
              <p:nvPr/>
            </p:nvSpPr>
            <p:spPr>
              <a:xfrm rot="-10800000" flipV="1">
                <a:off x="149" y="216"/>
                <a:ext cx="136" cy="138"/>
              </a:xfrm>
              <a:custGeom>
                <a:avLst/>
                <a:gdLst>
                  <a:gd name="txL" fmla="*/ 0 w 21600"/>
                  <a:gd name="txT" fmla="*/ 0 h 32810"/>
                  <a:gd name="txR" fmla="*/ 21600 w 21600"/>
                  <a:gd name="txB" fmla="*/ 32810 h 32810"/>
                </a:gdLst>
                <a:ahLst/>
                <a:cxnLst>
                  <a:cxn ang="0">
                    <a:pos x="0" y="0"/>
                  </a:cxn>
                  <a:cxn ang="0">
                    <a:pos x="116" y="138"/>
                  </a:cxn>
                  <a:cxn ang="0">
                    <a:pos x="0" y="91"/>
                  </a:cxn>
                </a:cxnLst>
                <a:rect l="txL" t="txT" r="txR" b="txB"/>
                <a:pathLst>
                  <a:path w="21600" h="32810" fill="none">
                    <a:moveTo>
                      <a:pt x="-1" y="0"/>
                    </a:moveTo>
                    <a:cubicBezTo>
                      <a:pt x="11929" y="0"/>
                      <a:pt x="21600" y="9670"/>
                      <a:pt x="21600" y="21600"/>
                    </a:cubicBezTo>
                    <a:cubicBezTo>
                      <a:pt x="21600" y="25553"/>
                      <a:pt x="20515" y="29430"/>
                      <a:pt x="18463" y="32810"/>
                    </a:cubicBezTo>
                  </a:path>
                  <a:path w="21600" h="32810" stroke="0">
                    <a:moveTo>
                      <a:pt x="-1" y="0"/>
                    </a:moveTo>
                    <a:cubicBezTo>
                      <a:pt x="11929" y="0"/>
                      <a:pt x="21600" y="9670"/>
                      <a:pt x="21600" y="21600"/>
                    </a:cubicBezTo>
                    <a:cubicBezTo>
                      <a:pt x="21600" y="25553"/>
                      <a:pt x="20515" y="29430"/>
                      <a:pt x="18463" y="32810"/>
                    </a:cubicBezTo>
                    <a:lnTo>
                      <a:pt x="0" y="2160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2792" name="Text Box 24"/>
              <p:cNvSpPr txBox="1"/>
              <p:nvPr/>
            </p:nvSpPr>
            <p:spPr>
              <a:xfrm>
                <a:off x="0" y="0"/>
                <a:ext cx="195" cy="231"/>
              </a:xfrm>
              <a:prstGeom prst="rect">
                <a:avLst/>
              </a:prstGeom>
              <a:noFill/>
              <a:ln w="9525">
                <a:noFill/>
                <a:miter/>
              </a:ln>
            </p:spPr>
            <p:txBody>
              <a:bodyPr wrap="none">
                <a:spAutoFit/>
              </a:bodyPr>
              <a:p>
                <a:pPr lvl="0" eaLnBrk="1" hangingPunct="1"/>
                <a:r>
                  <a:rPr lang="zh-CN" altLang="zh-CN" dirty="0">
                    <a:solidFill>
                      <a:srgbClr val="0000FF"/>
                    </a:solidFill>
                    <a:latin typeface="Arial" charset="0"/>
                    <a:ea typeface="宋体" pitchFamily="2" charset="-122"/>
                  </a:rPr>
                  <a:t>6</a:t>
                </a:r>
                <a:endParaRPr lang="zh-CN" altLang="zh-CN" dirty="0">
                  <a:solidFill>
                    <a:srgbClr val="0000FF"/>
                  </a:solidFill>
                  <a:latin typeface="Arial" charset="0"/>
                  <a:ea typeface="宋体" pitchFamily="2" charset="-122"/>
                </a:endParaRPr>
              </a:p>
            </p:txBody>
          </p:sp>
        </p:grpSp>
        <p:grpSp>
          <p:nvGrpSpPr>
            <p:cNvPr id="32793" name="Group 25"/>
            <p:cNvGrpSpPr/>
            <p:nvPr/>
          </p:nvGrpSpPr>
          <p:grpSpPr>
            <a:xfrm>
              <a:off x="43" y="1"/>
              <a:ext cx="321" cy="378"/>
              <a:chOff x="-3" y="1"/>
              <a:chExt cx="321" cy="378"/>
            </a:xfrm>
          </p:grpSpPr>
          <p:sp>
            <p:nvSpPr>
              <p:cNvPr id="32794" name="Arc 26"/>
              <p:cNvSpPr/>
              <p:nvPr/>
            </p:nvSpPr>
            <p:spPr>
              <a:xfrm rot="4408924">
                <a:off x="13" y="-15"/>
                <a:ext cx="131" cy="162"/>
              </a:xfrm>
              <a:custGeom>
                <a:avLst/>
                <a:gdLst>
                  <a:gd name="txL" fmla="*/ 0 w 31042"/>
                  <a:gd name="txT" fmla="*/ 0 h 25474"/>
                  <a:gd name="txR" fmla="*/ 31042 w 31042"/>
                  <a:gd name="txB" fmla="*/ 25474 h 25474"/>
                </a:gdLst>
                <a:ahLst/>
                <a:cxnLst>
                  <a:cxn ang="0">
                    <a:pos x="0" y="14"/>
                  </a:cxn>
                  <a:cxn ang="0">
                    <a:pos x="130" y="162"/>
                  </a:cxn>
                  <a:cxn ang="0">
                    <a:pos x="40" y="137"/>
                  </a:cxn>
                </a:cxnLst>
                <a:rect l="txL" t="txT" r="txR" b="txB"/>
                <a:pathLst>
                  <a:path w="31042" h="25474" fill="none">
                    <a:moveTo>
                      <a:pt x="-1" y="2172"/>
                    </a:moveTo>
                    <a:cubicBezTo>
                      <a:pt x="2942" y="743"/>
                      <a:pt x="6170" y="-1"/>
                      <a:pt x="9442" y="0"/>
                    </a:cubicBezTo>
                    <a:cubicBezTo>
                      <a:pt x="21371" y="0"/>
                      <a:pt x="31042" y="9670"/>
                      <a:pt x="31042" y="21600"/>
                    </a:cubicBezTo>
                    <a:cubicBezTo>
                      <a:pt x="31042" y="22899"/>
                      <a:pt x="30924" y="24195"/>
                      <a:pt x="30691" y="25473"/>
                    </a:cubicBezTo>
                  </a:path>
                  <a:path w="31042" h="25474" stroke="0">
                    <a:moveTo>
                      <a:pt x="-1" y="2172"/>
                    </a:moveTo>
                    <a:cubicBezTo>
                      <a:pt x="2942" y="743"/>
                      <a:pt x="6170" y="-1"/>
                      <a:pt x="9442" y="0"/>
                    </a:cubicBezTo>
                    <a:cubicBezTo>
                      <a:pt x="21371" y="0"/>
                      <a:pt x="31042" y="9670"/>
                      <a:pt x="31042" y="21600"/>
                    </a:cubicBezTo>
                    <a:cubicBezTo>
                      <a:pt x="31042" y="22899"/>
                      <a:pt x="30924" y="24195"/>
                      <a:pt x="30691" y="25473"/>
                    </a:cubicBezTo>
                    <a:lnTo>
                      <a:pt x="9442"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2795" name="Text Box 27"/>
              <p:cNvSpPr txBox="1"/>
              <p:nvPr/>
            </p:nvSpPr>
            <p:spPr>
              <a:xfrm>
                <a:off x="123" y="148"/>
                <a:ext cx="195" cy="231"/>
              </a:xfrm>
              <a:prstGeom prst="rect">
                <a:avLst/>
              </a:prstGeom>
              <a:noFill/>
              <a:ln w="9525">
                <a:noFill/>
                <a:miter/>
              </a:ln>
            </p:spPr>
            <p:txBody>
              <a:bodyPr wrap="none">
                <a:spAutoFit/>
              </a:bodyPr>
              <a:p>
                <a:pPr lvl="0" eaLnBrk="1" hangingPunct="1"/>
                <a:r>
                  <a:rPr lang="zh-CN" altLang="zh-CN" dirty="0">
                    <a:latin typeface="Arial" charset="0"/>
                    <a:ea typeface="宋体" pitchFamily="2" charset="-122"/>
                  </a:rPr>
                  <a:t>4</a:t>
                </a:r>
                <a:endParaRPr lang="zh-CN" altLang="zh-CN" dirty="0">
                  <a:latin typeface="Arial" charset="0"/>
                  <a:ea typeface="宋体" pitchFamily="2" charset="-122"/>
                </a:endParaRPr>
              </a:p>
            </p:txBody>
          </p:sp>
        </p:grpSp>
      </p:grpSp>
      <p:sp>
        <p:nvSpPr>
          <p:cNvPr id="32796" name="Text Box 28"/>
          <p:cNvSpPr txBox="1"/>
          <p:nvPr/>
        </p:nvSpPr>
        <p:spPr>
          <a:xfrm>
            <a:off x="2141855" y="1412875"/>
            <a:ext cx="547370" cy="4249738"/>
          </a:xfrm>
          <a:prstGeom prst="rect">
            <a:avLst/>
          </a:prstGeom>
          <a:solidFill>
            <a:srgbClr val="FFFF66"/>
          </a:solidFill>
          <a:ln w="9525">
            <a:noFill/>
            <a:miter/>
          </a:ln>
        </p:spPr>
        <p:txBody>
          <a:bodyPr vert="eaVert" lIns="91036" tIns="45518" rIns="91036" bIns="45518">
            <a:spAutoFit/>
          </a:bodyPr>
          <a:p>
            <a:pPr lvl="0" eaLnBrk="1" hangingPunct="1"/>
            <a:r>
              <a:rPr lang="zh-CN" altLang="en-US" sz="2400" b="1" dirty="0">
                <a:solidFill>
                  <a:srgbClr val="CC3399"/>
                </a:solidFill>
                <a:latin typeface="Arial" charset="0"/>
                <a:ea typeface="宋体" pitchFamily="2" charset="-122"/>
              </a:rPr>
              <a:t>没有公共顶点的角的位置关系</a:t>
            </a:r>
            <a:endParaRPr lang="zh-CN" altLang="en-US" sz="2400" dirty="0">
              <a:latin typeface="Arial" charset="0"/>
              <a:ea typeface="宋体" pitchFamily="2" charset="-122"/>
            </a:endParaRPr>
          </a:p>
        </p:txBody>
      </p:sp>
      <p:sp>
        <p:nvSpPr>
          <p:cNvPr id="9245" name="Text Box 29"/>
          <p:cNvSpPr txBox="1"/>
          <p:nvPr/>
        </p:nvSpPr>
        <p:spPr>
          <a:xfrm>
            <a:off x="1992313" y="547688"/>
            <a:ext cx="2232025" cy="699770"/>
          </a:xfrm>
          <a:prstGeom prst="rect">
            <a:avLst/>
          </a:prstGeom>
          <a:noFill/>
          <a:ln w="9525">
            <a:noFill/>
            <a:miter/>
          </a:ln>
        </p:spPr>
        <p:txBody>
          <a:bodyPr lIns="91036" tIns="45518" rIns="91036" bIns="45518">
            <a:spAutoFit/>
          </a:bodyPr>
          <a:p>
            <a:pPr lvl="0" eaLnBrk="1" hangingPunct="1"/>
            <a:r>
              <a:rPr lang="zh-CN" altLang="en-US" sz="4000" u="sng" dirty="0">
                <a:solidFill>
                  <a:srgbClr val="FF0000"/>
                </a:solidFill>
                <a:latin typeface="Arial" charset="0"/>
                <a:ea typeface="宋体" pitchFamily="2" charset="-122"/>
              </a:rPr>
              <a:t>内错角</a:t>
            </a:r>
            <a:endParaRPr lang="zh-CN" altLang="en-US" sz="4000" u="sng" dirty="0">
              <a:solidFill>
                <a:srgbClr val="FF0000"/>
              </a:solidFill>
              <a:latin typeface="Arial" charset="0"/>
              <a:ea typeface="宋体" pitchFamily="2" charset="-122"/>
            </a:endParaRPr>
          </a:p>
        </p:txBody>
      </p:sp>
      <p:grpSp>
        <p:nvGrpSpPr>
          <p:cNvPr id="10" name="Group 30"/>
          <p:cNvGrpSpPr/>
          <p:nvPr/>
        </p:nvGrpSpPr>
        <p:grpSpPr>
          <a:xfrm>
            <a:off x="6456363" y="0"/>
            <a:ext cx="4211637" cy="2852738"/>
            <a:chOff x="0" y="0"/>
            <a:chExt cx="2653" cy="1797"/>
          </a:xfrm>
        </p:grpSpPr>
        <p:grpSp>
          <p:nvGrpSpPr>
            <p:cNvPr id="32799" name="Group 31"/>
            <p:cNvGrpSpPr/>
            <p:nvPr/>
          </p:nvGrpSpPr>
          <p:grpSpPr>
            <a:xfrm rot="782928">
              <a:off x="0" y="0"/>
              <a:ext cx="2653" cy="1797"/>
              <a:chOff x="0" y="0"/>
              <a:chExt cx="1443" cy="720"/>
            </a:xfrm>
          </p:grpSpPr>
          <p:sp>
            <p:nvSpPr>
              <p:cNvPr id="32800" name="AutoShape 32"/>
              <p:cNvSpPr/>
              <p:nvPr/>
            </p:nvSpPr>
            <p:spPr>
              <a:xfrm>
                <a:off x="0" y="0"/>
                <a:ext cx="1440" cy="720"/>
              </a:xfrm>
              <a:prstGeom prst="cloudCallout">
                <a:avLst>
                  <a:gd name="adj1" fmla="val -52500"/>
                  <a:gd name="adj2" fmla="val 70000"/>
                </a:avLst>
              </a:prstGeom>
              <a:solidFill>
                <a:schemeClr val="accent1"/>
              </a:solidFill>
              <a:ln w="9525" cap="flat" cmpd="sng">
                <a:solidFill>
                  <a:schemeClr val="tx1"/>
                </a:solidFill>
                <a:prstDash val="solid"/>
                <a:headEnd type="none" w="med" len="med"/>
                <a:tailEnd type="none" w="med" len="med"/>
              </a:ln>
            </p:spPr>
            <p:txBody>
              <a:bodyPr/>
              <a:p>
                <a:pPr lvl="0" algn="ctr" eaLnBrk="1" hangingPunct="1"/>
                <a:endParaRPr lang="zh-CN" altLang="zh-CN" sz="2400" dirty="0">
                  <a:latin typeface="Times New Roman" pitchFamily="18" charset="0"/>
                  <a:ea typeface="宋体" pitchFamily="2" charset="-122"/>
                </a:endParaRPr>
              </a:p>
            </p:txBody>
          </p:sp>
          <p:sp>
            <p:nvSpPr>
              <p:cNvPr id="32801" name="Text Box 33"/>
              <p:cNvSpPr txBox="1"/>
              <p:nvPr/>
            </p:nvSpPr>
            <p:spPr>
              <a:xfrm>
                <a:off x="99" y="134"/>
                <a:ext cx="1344" cy="100"/>
              </a:xfrm>
              <a:prstGeom prst="rect">
                <a:avLst/>
              </a:prstGeom>
              <a:noFill/>
              <a:ln w="9525">
                <a:noFill/>
                <a:miter/>
              </a:ln>
            </p:spPr>
            <p:txBody>
              <a:bodyPr>
                <a:spAutoFit/>
              </a:bodyPr>
              <a:p>
                <a:pPr lvl="0" eaLnBrk="1" hangingPunct="1">
                  <a:spcBef>
                    <a:spcPct val="50000"/>
                  </a:spcBef>
                </a:pPr>
                <a:r>
                  <a:rPr lang="zh-CN" altLang="zh-CN" sz="2000" b="1" dirty="0">
                    <a:solidFill>
                      <a:srgbClr val="FF3300"/>
                    </a:solidFill>
                    <a:latin typeface="Times New Roman" pitchFamily="18" charset="0"/>
                    <a:ea typeface="宋体" pitchFamily="2" charset="-122"/>
                  </a:rPr>
                  <a:t> </a:t>
                </a:r>
                <a:endParaRPr lang="zh-CN" altLang="zh-CN" sz="2000" b="1" dirty="0">
                  <a:solidFill>
                    <a:srgbClr val="FF3300"/>
                  </a:solidFill>
                  <a:latin typeface="Times New Roman" pitchFamily="18" charset="0"/>
                  <a:ea typeface="宋体" pitchFamily="2" charset="-122"/>
                </a:endParaRPr>
              </a:p>
            </p:txBody>
          </p:sp>
        </p:grpSp>
        <p:sp>
          <p:nvSpPr>
            <p:cNvPr id="32802" name="Text Box 34"/>
            <p:cNvSpPr txBox="1"/>
            <p:nvPr/>
          </p:nvSpPr>
          <p:spPr>
            <a:xfrm>
              <a:off x="363" y="346"/>
              <a:ext cx="2185" cy="749"/>
            </a:xfrm>
            <a:prstGeom prst="rect">
              <a:avLst/>
            </a:prstGeom>
            <a:noFill/>
            <a:ln w="9525">
              <a:noFill/>
              <a:miter/>
            </a:ln>
          </p:spPr>
          <p:txBody>
            <a:bodyPr wrap="none">
              <a:spAutoFit/>
            </a:bodyPr>
            <a:p>
              <a:pPr lvl="0" eaLnBrk="1" hangingPunct="1"/>
              <a:r>
                <a:rPr lang="zh-CN" altLang="zh-CN" sz="2400" dirty="0">
                  <a:solidFill>
                    <a:srgbClr val="FF0000"/>
                  </a:solidFill>
                  <a:latin typeface="Arial" charset="0"/>
                  <a:ea typeface="宋体" pitchFamily="2" charset="-122"/>
                </a:rPr>
                <a:t>1</a:t>
              </a:r>
              <a:r>
                <a:rPr lang="zh-CN" altLang="en-US" sz="2400" dirty="0">
                  <a:solidFill>
                    <a:srgbClr val="FF0000"/>
                  </a:solidFill>
                  <a:latin typeface="Arial" charset="0"/>
                  <a:ea typeface="宋体" pitchFamily="2" charset="-122"/>
                </a:rPr>
                <a:t>、它们在被截直线</a:t>
              </a:r>
              <a:endParaRPr lang="zh-CN" altLang="en-US" sz="2400" dirty="0">
                <a:solidFill>
                  <a:srgbClr val="FF0000"/>
                </a:solidFill>
                <a:latin typeface="Arial" charset="0"/>
                <a:ea typeface="宋体" pitchFamily="2" charset="-122"/>
              </a:endParaRPr>
            </a:p>
            <a:p>
              <a:pPr lvl="0" eaLnBrk="1" hangingPunct="1"/>
              <a:r>
                <a:rPr lang="zh-CN" altLang="zh-CN" sz="2400" dirty="0">
                  <a:solidFill>
                    <a:srgbClr val="FF0000"/>
                  </a:solidFill>
                  <a:latin typeface="Arial" charset="0"/>
                  <a:ea typeface="宋体" pitchFamily="2" charset="-122"/>
                </a:rPr>
                <a:t>AB</a:t>
              </a:r>
              <a:r>
                <a:rPr lang="zh-CN" altLang="en-US" sz="2400" dirty="0">
                  <a:solidFill>
                    <a:srgbClr val="FF0000"/>
                  </a:solidFill>
                  <a:latin typeface="Arial" charset="0"/>
                  <a:ea typeface="宋体" pitchFamily="2" charset="-122"/>
                </a:rPr>
                <a:t>、</a:t>
              </a:r>
              <a:r>
                <a:rPr lang="zh-CN" altLang="zh-CN" sz="2400" dirty="0">
                  <a:solidFill>
                    <a:srgbClr val="FF0000"/>
                  </a:solidFill>
                  <a:latin typeface="Arial" charset="0"/>
                  <a:ea typeface="宋体" pitchFamily="2" charset="-122"/>
                </a:rPr>
                <a:t>CD</a:t>
              </a:r>
              <a:r>
                <a:rPr lang="zh-CN" altLang="en-US" sz="2400" dirty="0">
                  <a:solidFill>
                    <a:srgbClr val="FF0000"/>
                  </a:solidFill>
                  <a:latin typeface="Arial" charset="0"/>
                  <a:ea typeface="宋体" pitchFamily="2" charset="-122"/>
                </a:rPr>
                <a:t>之间（之内）。</a:t>
              </a:r>
              <a:endParaRPr lang="zh-CN" altLang="en-US" sz="2400" dirty="0">
                <a:solidFill>
                  <a:srgbClr val="FF0000"/>
                </a:solidFill>
                <a:latin typeface="Arial" charset="0"/>
                <a:ea typeface="宋体" pitchFamily="2" charset="-122"/>
              </a:endParaRPr>
            </a:p>
            <a:p>
              <a:pPr lvl="0" eaLnBrk="1" hangingPunct="1"/>
              <a:endParaRPr lang="zh-CN" altLang="zh-CN" sz="2400" dirty="0">
                <a:solidFill>
                  <a:srgbClr val="FF0000"/>
                </a:solidFill>
                <a:latin typeface="Arial" charset="0"/>
                <a:ea typeface="宋体" pitchFamily="2" charset="-122"/>
              </a:endParaRPr>
            </a:p>
          </p:txBody>
        </p:sp>
        <p:sp>
          <p:nvSpPr>
            <p:cNvPr id="32803" name="Text Box 35"/>
            <p:cNvSpPr txBox="1"/>
            <p:nvPr/>
          </p:nvSpPr>
          <p:spPr>
            <a:xfrm>
              <a:off x="499" y="845"/>
              <a:ext cx="1988" cy="691"/>
            </a:xfrm>
            <a:prstGeom prst="rect">
              <a:avLst/>
            </a:prstGeom>
            <a:noFill/>
            <a:ln w="9525">
              <a:noFill/>
              <a:miter/>
            </a:ln>
          </p:spPr>
          <p:txBody>
            <a:bodyPr>
              <a:spAutoFit/>
            </a:bodyPr>
            <a:p>
              <a:pPr lvl="0" eaLnBrk="1" hangingPunct="1"/>
              <a:r>
                <a:rPr lang="zh-CN" altLang="zh-CN" sz="2400" dirty="0">
                  <a:solidFill>
                    <a:srgbClr val="FF0000"/>
                  </a:solidFill>
                  <a:latin typeface="Arial" charset="0"/>
                  <a:ea typeface="宋体" pitchFamily="2" charset="-122"/>
                </a:rPr>
                <a:t>2</a:t>
              </a:r>
              <a:r>
                <a:rPr lang="zh-CN" altLang="en-US" sz="2400" dirty="0">
                  <a:solidFill>
                    <a:srgbClr val="FF0000"/>
                  </a:solidFill>
                  <a:latin typeface="Arial" charset="0"/>
                  <a:ea typeface="宋体" pitchFamily="2" charset="-122"/>
                </a:rPr>
                <a:t>、在截线</a:t>
              </a:r>
              <a:r>
                <a:rPr lang="zh-CN" altLang="zh-CN" sz="2400" dirty="0">
                  <a:solidFill>
                    <a:srgbClr val="FF0000"/>
                  </a:solidFill>
                  <a:latin typeface="Arial" charset="0"/>
                  <a:ea typeface="宋体" pitchFamily="2" charset="-122"/>
                </a:rPr>
                <a:t>EF</a:t>
              </a:r>
              <a:r>
                <a:rPr lang="zh-CN" altLang="en-US" sz="2400" dirty="0">
                  <a:solidFill>
                    <a:srgbClr val="FF0000"/>
                  </a:solidFill>
                  <a:latin typeface="Arial" charset="0"/>
                  <a:ea typeface="宋体" pitchFamily="2" charset="-122"/>
                </a:rPr>
                <a:t>的</a:t>
              </a:r>
              <a:endParaRPr lang="zh-CN" altLang="en-US" sz="2400" dirty="0">
                <a:solidFill>
                  <a:srgbClr val="FF0000"/>
                </a:solidFill>
                <a:latin typeface="Arial" charset="0"/>
                <a:ea typeface="宋体" pitchFamily="2" charset="-122"/>
              </a:endParaRPr>
            </a:p>
            <a:p>
              <a:pPr lvl="0" eaLnBrk="1" hangingPunct="1"/>
              <a:r>
                <a:rPr lang="zh-CN" altLang="en-US" sz="2400" dirty="0">
                  <a:solidFill>
                    <a:srgbClr val="FF0000"/>
                  </a:solidFill>
                  <a:latin typeface="Arial" charset="0"/>
                  <a:ea typeface="宋体" pitchFamily="2" charset="-122"/>
                </a:rPr>
                <a:t>两侧（一左、一右）</a:t>
              </a:r>
              <a:r>
                <a:rPr lang="zh-CN" altLang="en-US" dirty="0">
                  <a:solidFill>
                    <a:srgbClr val="FF0000"/>
                  </a:solidFill>
                  <a:latin typeface="Arial" charset="0"/>
                  <a:ea typeface="宋体" pitchFamily="2" charset="-122"/>
                </a:rPr>
                <a:t>。</a:t>
              </a:r>
              <a:endParaRPr lang="zh-CN" altLang="en-US" dirty="0">
                <a:solidFill>
                  <a:srgbClr val="FF0000"/>
                </a:solidFill>
                <a:latin typeface="Arial" charset="0"/>
                <a:ea typeface="宋体" pitchFamily="2" charset="-122"/>
              </a:endParaRPr>
            </a:p>
            <a:p>
              <a:pPr lvl="0" eaLnBrk="1" hangingPunct="1"/>
              <a:endParaRPr lang="zh-CN" altLang="zh-CN" dirty="0">
                <a:solidFill>
                  <a:srgbClr val="FF0000"/>
                </a:solidFill>
                <a:latin typeface="Arial" charset="0"/>
                <a:ea typeface="宋体" pitchFamily="2" charset="-122"/>
              </a:endParaRPr>
            </a:p>
          </p:txBody>
        </p:sp>
      </p:grpSp>
      <p:sp>
        <p:nvSpPr>
          <p:cNvPr id="9252" name="Text Box 36"/>
          <p:cNvSpPr txBox="1"/>
          <p:nvPr/>
        </p:nvSpPr>
        <p:spPr>
          <a:xfrm>
            <a:off x="1835150" y="5662613"/>
            <a:ext cx="8755380" cy="516890"/>
          </a:xfrm>
          <a:prstGeom prst="rect">
            <a:avLst/>
          </a:prstGeom>
          <a:noFill/>
          <a:ln w="9525">
            <a:noFill/>
            <a:miter/>
          </a:ln>
        </p:spPr>
        <p:txBody>
          <a:bodyPr wrap="none" lIns="91036" tIns="45518" rIns="91036" bIns="45518">
            <a:spAutoFit/>
          </a:bodyPr>
          <a:p>
            <a:pPr lvl="0" eaLnBrk="1" hangingPunct="1"/>
            <a:r>
              <a:rPr lang="zh-CN" altLang="en-US" sz="2800" b="1" dirty="0">
                <a:latin typeface="Arial" charset="0"/>
                <a:ea typeface="宋体" pitchFamily="2" charset="-122"/>
              </a:rPr>
              <a:t>问题二：观察图四，看看∠</a:t>
            </a:r>
            <a:r>
              <a:rPr lang="zh-CN" altLang="zh-CN" sz="2800" b="1" dirty="0">
                <a:latin typeface="Arial" charset="0"/>
                <a:ea typeface="宋体" pitchFamily="2" charset="-122"/>
              </a:rPr>
              <a:t>3</a:t>
            </a:r>
            <a:r>
              <a:rPr lang="zh-CN" altLang="en-US" sz="2800" b="1" dirty="0">
                <a:latin typeface="Arial" charset="0"/>
                <a:ea typeface="宋体" pitchFamily="2" charset="-122"/>
              </a:rPr>
              <a:t>与∠</a:t>
            </a:r>
            <a:r>
              <a:rPr lang="zh-CN" altLang="zh-CN" sz="2800" b="1" dirty="0">
                <a:latin typeface="Arial" charset="0"/>
                <a:ea typeface="宋体" pitchFamily="2" charset="-122"/>
              </a:rPr>
              <a:t>5</a:t>
            </a:r>
            <a:r>
              <a:rPr lang="zh-CN" altLang="en-US" sz="2800" b="1" dirty="0">
                <a:latin typeface="Arial" charset="0"/>
                <a:ea typeface="宋体" pitchFamily="2" charset="-122"/>
              </a:rPr>
              <a:t>的位置有什么特点？</a:t>
            </a:r>
            <a:endParaRPr lang="zh-CN" altLang="en-US" sz="2800" b="1" dirty="0">
              <a:latin typeface="Arial" charset="0"/>
              <a:ea typeface="宋体" pitchFamily="2" charset="-122"/>
            </a:endParaRPr>
          </a:p>
        </p:txBody>
      </p:sp>
      <p:sp>
        <p:nvSpPr>
          <p:cNvPr id="32805" name="Arc 37"/>
          <p:cNvSpPr/>
          <p:nvPr/>
        </p:nvSpPr>
        <p:spPr>
          <a:xfrm>
            <a:off x="5016500" y="2060575"/>
            <a:ext cx="287338" cy="288925"/>
          </a:xfrm>
          <a:custGeom>
            <a:avLst/>
            <a:gdLst>
              <a:gd name="txL" fmla="*/ 0 w 21600"/>
              <a:gd name="txT" fmla="*/ 0 h 21600"/>
              <a:gd name="txR" fmla="*/ 21600 w 21600"/>
              <a:gd name="txB" fmla="*/ 21600 h 21600"/>
            </a:gdLst>
            <a:ahLst/>
            <a:cxnLst>
              <a:cxn ang="0">
                <a:pos x="0" y="0"/>
              </a:cxn>
              <a:cxn ang="0">
                <a:pos x="287337" y="288356"/>
              </a:cxn>
              <a:cxn ang="0">
                <a:pos x="0" y="288356"/>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2806" name="Text Box 38"/>
          <p:cNvSpPr txBox="1"/>
          <p:nvPr/>
        </p:nvSpPr>
        <p:spPr>
          <a:xfrm>
            <a:off x="5140325" y="1722438"/>
            <a:ext cx="308610" cy="364490"/>
          </a:xfrm>
          <a:prstGeom prst="rect">
            <a:avLst/>
          </a:prstGeom>
          <a:noFill/>
          <a:ln w="9525">
            <a:noFill/>
            <a:miter/>
          </a:ln>
        </p:spPr>
        <p:txBody>
          <a:bodyPr wrap="none" lIns="91036" tIns="45518" rIns="91036" bIns="45518">
            <a:spAutoFit/>
          </a:bodyPr>
          <a:p>
            <a:pPr lvl="0" eaLnBrk="1" hangingPunct="1"/>
            <a:r>
              <a:rPr lang="zh-CN" altLang="zh-CN" dirty="0">
                <a:latin typeface="Arial" charset="0"/>
                <a:ea typeface="宋体" pitchFamily="2" charset="-122"/>
              </a:rPr>
              <a:t>1</a:t>
            </a:r>
            <a:endParaRPr lang="zh-CN" altLang="zh-CN" dirty="0">
              <a:latin typeface="Arial" charset="0"/>
              <a:ea typeface="宋体" pitchFamily="2" charset="-122"/>
            </a:endParaRPr>
          </a:p>
        </p:txBody>
      </p:sp>
      <p:grpSp>
        <p:nvGrpSpPr>
          <p:cNvPr id="32807" name="Group 39"/>
          <p:cNvGrpSpPr/>
          <p:nvPr/>
        </p:nvGrpSpPr>
        <p:grpSpPr>
          <a:xfrm>
            <a:off x="5732463" y="3935417"/>
            <a:ext cx="509588" cy="600063"/>
            <a:chOff x="-3" y="1"/>
            <a:chExt cx="321" cy="377"/>
          </a:xfrm>
        </p:grpSpPr>
        <p:sp>
          <p:nvSpPr>
            <p:cNvPr id="32808" name="Arc 40"/>
            <p:cNvSpPr/>
            <p:nvPr/>
          </p:nvSpPr>
          <p:spPr>
            <a:xfrm rot="4408924">
              <a:off x="13" y="-15"/>
              <a:ext cx="131" cy="162"/>
            </a:xfrm>
            <a:custGeom>
              <a:avLst/>
              <a:gdLst>
                <a:gd name="txL" fmla="*/ 0 w 31042"/>
                <a:gd name="txT" fmla="*/ 0 h 25474"/>
                <a:gd name="txR" fmla="*/ 31042 w 31042"/>
                <a:gd name="txB" fmla="*/ 25474 h 25474"/>
              </a:gdLst>
              <a:ahLst/>
              <a:cxnLst>
                <a:cxn ang="0">
                  <a:pos x="0" y="14"/>
                </a:cxn>
                <a:cxn ang="0">
                  <a:pos x="130" y="162"/>
                </a:cxn>
                <a:cxn ang="0">
                  <a:pos x="40" y="137"/>
                </a:cxn>
              </a:cxnLst>
              <a:rect l="txL" t="txT" r="txR" b="txB"/>
              <a:pathLst>
                <a:path w="31042" h="25474" fill="none">
                  <a:moveTo>
                    <a:pt x="-1" y="2172"/>
                  </a:moveTo>
                  <a:cubicBezTo>
                    <a:pt x="2942" y="743"/>
                    <a:pt x="6170" y="-1"/>
                    <a:pt x="9442" y="0"/>
                  </a:cubicBezTo>
                  <a:cubicBezTo>
                    <a:pt x="21371" y="0"/>
                    <a:pt x="31042" y="9670"/>
                    <a:pt x="31042" y="21600"/>
                  </a:cubicBezTo>
                  <a:cubicBezTo>
                    <a:pt x="31042" y="22899"/>
                    <a:pt x="30924" y="24195"/>
                    <a:pt x="30691" y="25473"/>
                  </a:cubicBezTo>
                </a:path>
                <a:path w="31042" h="25474" stroke="0">
                  <a:moveTo>
                    <a:pt x="-1" y="2172"/>
                  </a:moveTo>
                  <a:cubicBezTo>
                    <a:pt x="2942" y="743"/>
                    <a:pt x="6170" y="-1"/>
                    <a:pt x="9442" y="0"/>
                  </a:cubicBezTo>
                  <a:cubicBezTo>
                    <a:pt x="21371" y="0"/>
                    <a:pt x="31042" y="9670"/>
                    <a:pt x="31042" y="21600"/>
                  </a:cubicBezTo>
                  <a:cubicBezTo>
                    <a:pt x="31042" y="22899"/>
                    <a:pt x="30924" y="24195"/>
                    <a:pt x="30691" y="25473"/>
                  </a:cubicBezTo>
                  <a:lnTo>
                    <a:pt x="9442"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2809" name="Text Box 41"/>
            <p:cNvSpPr txBox="1"/>
            <p:nvPr/>
          </p:nvSpPr>
          <p:spPr>
            <a:xfrm>
              <a:off x="123" y="148"/>
              <a:ext cx="195" cy="230"/>
            </a:xfrm>
            <a:prstGeom prst="rect">
              <a:avLst/>
            </a:prstGeom>
            <a:noFill/>
            <a:ln w="9525">
              <a:noFill/>
              <a:miter/>
            </a:ln>
          </p:spPr>
          <p:txBody>
            <a:bodyPr wrap="none">
              <a:spAutoFit/>
            </a:bodyPr>
            <a:p>
              <a:pPr lvl="0" eaLnBrk="1" hangingPunct="1"/>
              <a:r>
                <a:rPr lang="zh-CN" altLang="zh-CN" dirty="0">
                  <a:latin typeface="Arial" charset="0"/>
                  <a:ea typeface="宋体" pitchFamily="2" charset="-122"/>
                </a:rPr>
                <a:t>8</a:t>
              </a:r>
              <a:endParaRPr lang="zh-CN" altLang="zh-CN" dirty="0">
                <a:latin typeface="Arial" charset="0"/>
                <a:ea typeface="宋体" pitchFamily="2" charset="-122"/>
              </a:endParaRPr>
            </a:p>
          </p:txBody>
        </p:sp>
      </p:grpSp>
      <p:sp>
        <p:nvSpPr>
          <p:cNvPr id="32810" name="Arc 42"/>
          <p:cNvSpPr/>
          <p:nvPr/>
        </p:nvSpPr>
        <p:spPr>
          <a:xfrm rot="10181612">
            <a:off x="4795838" y="2238375"/>
            <a:ext cx="358775" cy="468313"/>
          </a:xfrm>
          <a:custGeom>
            <a:avLst/>
            <a:gdLst>
              <a:gd name="txL" fmla="*/ 0 w 21600"/>
              <a:gd name="txT" fmla="*/ 0 h 23466"/>
              <a:gd name="txR" fmla="*/ 21600 w 21600"/>
              <a:gd name="txB" fmla="*/ 23466 h 23466"/>
            </a:gdLst>
            <a:ahLst/>
            <a:cxnLst>
              <a:cxn ang="0">
                <a:pos x="0" y="0"/>
              </a:cxn>
              <a:cxn ang="0">
                <a:pos x="357430" y="467820"/>
              </a:cxn>
              <a:cxn ang="0">
                <a:pos x="0" y="430619"/>
              </a:cxn>
            </a:cxnLst>
            <a:rect l="txL" t="txT" r="txR" b="txB"/>
            <a:pathLst>
              <a:path w="21600" h="23466" fill="none">
                <a:moveTo>
                  <a:pt x="-1" y="0"/>
                </a:moveTo>
                <a:cubicBezTo>
                  <a:pt x="11929" y="0"/>
                  <a:pt x="21600" y="9670"/>
                  <a:pt x="21600" y="21600"/>
                </a:cubicBezTo>
                <a:cubicBezTo>
                  <a:pt x="21600" y="22222"/>
                  <a:pt x="21573" y="22845"/>
                  <a:pt x="21519" y="23466"/>
                </a:cubicBezTo>
              </a:path>
              <a:path w="21600" h="23466" stroke="0">
                <a:moveTo>
                  <a:pt x="-1" y="0"/>
                </a:moveTo>
                <a:cubicBezTo>
                  <a:pt x="11929" y="0"/>
                  <a:pt x="21600" y="9670"/>
                  <a:pt x="21600" y="21600"/>
                </a:cubicBezTo>
                <a:cubicBezTo>
                  <a:pt x="21600" y="22222"/>
                  <a:pt x="21573" y="22845"/>
                  <a:pt x="21519" y="23466"/>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grpSp>
        <p:nvGrpSpPr>
          <p:cNvPr id="13" name="Group 43"/>
          <p:cNvGrpSpPr/>
          <p:nvPr/>
        </p:nvGrpSpPr>
        <p:grpSpPr>
          <a:xfrm>
            <a:off x="4656138" y="2206625"/>
            <a:ext cx="1296987" cy="1727200"/>
            <a:chOff x="0" y="0"/>
            <a:chExt cx="817" cy="1089"/>
          </a:xfrm>
        </p:grpSpPr>
        <p:sp>
          <p:nvSpPr>
            <p:cNvPr id="32812" name="Arc 44"/>
            <p:cNvSpPr/>
            <p:nvPr/>
          </p:nvSpPr>
          <p:spPr>
            <a:xfrm>
              <a:off x="589" y="907"/>
              <a:ext cx="182" cy="182"/>
            </a:xfrm>
            <a:custGeom>
              <a:avLst/>
              <a:gdLst>
                <a:gd name="txL" fmla="*/ 0 w 21600"/>
                <a:gd name="txT" fmla="*/ 0 h 21600"/>
                <a:gd name="txR" fmla="*/ 21600 w 21600"/>
                <a:gd name="txB" fmla="*/ 21600 h 21600"/>
              </a:gdLst>
              <a:ahLst/>
              <a:cxnLst>
                <a:cxn ang="0">
                  <a:pos x="0" y="0"/>
                </a:cxn>
                <a:cxn ang="0">
                  <a:pos x="182" y="182"/>
                </a:cxn>
                <a:cxn ang="0">
                  <a:pos x="0" y="18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2813" name="Text Box 45"/>
            <p:cNvSpPr txBox="1"/>
            <p:nvPr/>
          </p:nvSpPr>
          <p:spPr>
            <a:xfrm>
              <a:off x="0" y="227"/>
              <a:ext cx="182" cy="231"/>
            </a:xfrm>
            <a:prstGeom prst="rect">
              <a:avLst/>
            </a:prstGeom>
            <a:noFill/>
            <a:ln w="9525">
              <a:noFill/>
              <a:miter/>
            </a:ln>
          </p:spPr>
          <p:txBody>
            <a:bodyPr>
              <a:spAutoFit/>
            </a:bodyPr>
            <a:p>
              <a:pPr lvl="0" eaLnBrk="1" hangingPunct="1"/>
              <a:r>
                <a:rPr lang="zh-CN" altLang="zh-CN" dirty="0">
                  <a:latin typeface="Arial" charset="0"/>
                  <a:ea typeface="宋体" pitchFamily="2" charset="-122"/>
                </a:rPr>
                <a:t>3</a:t>
              </a:r>
              <a:endParaRPr lang="zh-CN" altLang="zh-CN" dirty="0">
                <a:latin typeface="Arial" charset="0"/>
                <a:ea typeface="宋体" pitchFamily="2" charset="-122"/>
              </a:endParaRPr>
            </a:p>
          </p:txBody>
        </p:sp>
        <p:sp>
          <p:nvSpPr>
            <p:cNvPr id="32814" name="Text Box 46"/>
            <p:cNvSpPr txBox="1"/>
            <p:nvPr/>
          </p:nvSpPr>
          <p:spPr>
            <a:xfrm>
              <a:off x="622" y="738"/>
              <a:ext cx="195" cy="231"/>
            </a:xfrm>
            <a:prstGeom prst="rect">
              <a:avLst/>
            </a:prstGeom>
            <a:noFill/>
            <a:ln w="9525">
              <a:noFill/>
              <a:miter/>
            </a:ln>
          </p:spPr>
          <p:txBody>
            <a:bodyPr wrap="none">
              <a:spAutoFit/>
            </a:bodyPr>
            <a:p>
              <a:pPr lvl="0" eaLnBrk="1" hangingPunct="1"/>
              <a:r>
                <a:rPr lang="zh-CN" altLang="zh-CN" dirty="0">
                  <a:latin typeface="Arial" charset="0"/>
                  <a:ea typeface="宋体" pitchFamily="2" charset="-122"/>
                </a:rPr>
                <a:t>5</a:t>
              </a:r>
              <a:endParaRPr lang="zh-CN" altLang="zh-CN" dirty="0">
                <a:latin typeface="Arial" charset="0"/>
                <a:ea typeface="宋体" pitchFamily="2" charset="-122"/>
              </a:endParaRPr>
            </a:p>
          </p:txBody>
        </p:sp>
        <p:sp>
          <p:nvSpPr>
            <p:cNvPr id="32815" name="Arc 47"/>
            <p:cNvSpPr/>
            <p:nvPr/>
          </p:nvSpPr>
          <p:spPr>
            <a:xfrm rot="10181612">
              <a:off x="91" y="0"/>
              <a:ext cx="226" cy="295"/>
            </a:xfrm>
            <a:custGeom>
              <a:avLst/>
              <a:gdLst>
                <a:gd name="txL" fmla="*/ 0 w 21600"/>
                <a:gd name="txT" fmla="*/ 0 h 23466"/>
                <a:gd name="txR" fmla="*/ 21600 w 21600"/>
                <a:gd name="txB" fmla="*/ 23466 h 23466"/>
              </a:gdLst>
              <a:ahLst/>
              <a:cxnLst>
                <a:cxn ang="0">
                  <a:pos x="0" y="0"/>
                </a:cxn>
                <a:cxn ang="0">
                  <a:pos x="225" y="295"/>
                </a:cxn>
                <a:cxn ang="0">
                  <a:pos x="0" y="272"/>
                </a:cxn>
              </a:cxnLst>
              <a:rect l="txL" t="txT" r="txR" b="txB"/>
              <a:pathLst>
                <a:path w="21600" h="23466" fill="none">
                  <a:moveTo>
                    <a:pt x="-1" y="0"/>
                  </a:moveTo>
                  <a:cubicBezTo>
                    <a:pt x="11929" y="0"/>
                    <a:pt x="21600" y="9670"/>
                    <a:pt x="21600" y="21600"/>
                  </a:cubicBezTo>
                  <a:cubicBezTo>
                    <a:pt x="21600" y="22222"/>
                    <a:pt x="21573" y="22845"/>
                    <a:pt x="21519" y="23466"/>
                  </a:cubicBezTo>
                </a:path>
                <a:path w="21600" h="23466" stroke="0">
                  <a:moveTo>
                    <a:pt x="-1" y="0"/>
                  </a:moveTo>
                  <a:cubicBezTo>
                    <a:pt x="11929" y="0"/>
                    <a:pt x="21600" y="9670"/>
                    <a:pt x="21600" y="21600"/>
                  </a:cubicBezTo>
                  <a:cubicBezTo>
                    <a:pt x="21600" y="22222"/>
                    <a:pt x="21573" y="22845"/>
                    <a:pt x="21519" y="23466"/>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52"/>
                                        </p:tgtEl>
                                        <p:attrNameLst>
                                          <p:attrName>style.visibility</p:attrName>
                                        </p:attrNameLst>
                                      </p:cBhvr>
                                      <p:to>
                                        <p:strVal val="visible"/>
                                      </p:to>
                                    </p:set>
                                    <p:anim calcmode="lin" valueType="num">
                                      <p:cBhvr>
                                        <p:cTn id="7" dur="1000" fill="hold"/>
                                        <p:tgtEl>
                                          <p:spTgt spid="9252"/>
                                        </p:tgtEl>
                                        <p:attrNameLst>
                                          <p:attrName>ppt_x</p:attrName>
                                        </p:attrNameLst>
                                      </p:cBhvr>
                                      <p:tavLst>
                                        <p:tav tm="0">
                                          <p:val>
                                            <p:strVal val="#ppt_x-.2"/>
                                          </p:val>
                                        </p:tav>
                                        <p:tav tm="100000">
                                          <p:val>
                                            <p:strVal val="#ppt_x"/>
                                          </p:val>
                                        </p:tav>
                                      </p:tavLst>
                                    </p:anim>
                                    <p:anim calcmode="lin" valueType="num">
                                      <p:cBhvr>
                                        <p:cTn id="8" dur="1000" fill="hold"/>
                                        <p:tgtEl>
                                          <p:spTgt spid="9252"/>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5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repeatCount="3000" fill="hold" nodeType="clickEffect">
                                  <p:stCondLst>
                                    <p:cond delay="0"/>
                                  </p:stCondLst>
                                  <p:childTnLst>
                                    <p:animEffect transition="out" filter="fade">
                                      <p:cBhvr>
                                        <p:cTn id="13" dur="500" tmFilter="0, 0; .2, .5; .8, .5; 1, 0"/>
                                        <p:tgtEl>
                                          <p:spTgt spid="13"/>
                                        </p:tgtEl>
                                      </p:cBhvr>
                                    </p:animEffect>
                                    <p:animScale>
                                      <p:cBhvr>
                                        <p:cTn id="14" dur="250" autoRev="1" fill="hold"/>
                                        <p:tgtEl>
                                          <p:spTgt spid="13"/>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800" decel="100000"/>
                                        <p:tgtEl>
                                          <p:spTgt spid="10"/>
                                        </p:tgtEl>
                                      </p:cBhvr>
                                    </p:animEffect>
                                    <p:anim calcmode="lin" valueType="num">
                                      <p:cBhvr>
                                        <p:cTn id="20" dur="800" decel="100000" fill="hold"/>
                                        <p:tgtEl>
                                          <p:spTgt spid="10"/>
                                        </p:tgtEl>
                                        <p:attrNameLst>
                                          <p:attrName>style.rotation</p:attrName>
                                        </p:attrNameLst>
                                      </p:cBhvr>
                                      <p:tavLst>
                                        <p:tav tm="0">
                                          <p:val>
                                            <p:fltVal val="-90.000000"/>
                                          </p:val>
                                        </p:tav>
                                        <p:tav tm="100000">
                                          <p:val>
                                            <p:fltVal val="0.000000"/>
                                          </p:val>
                                        </p:tav>
                                      </p:tavLst>
                                    </p:anim>
                                    <p:anim calcmode="lin" valueType="num">
                                      <p:cBhvr>
                                        <p:cTn id="21" dur="800" decel="100000" fill="hold"/>
                                        <p:tgtEl>
                                          <p:spTgt spid="10"/>
                                        </p:tgtEl>
                                        <p:attrNameLst>
                                          <p:attrName>ppt_x</p:attrName>
                                        </p:attrNameLst>
                                      </p:cBhvr>
                                      <p:tavLst>
                                        <p:tav tm="0">
                                          <p:val>
                                            <p:strVal val="#ppt_x+0.4"/>
                                          </p:val>
                                        </p:tav>
                                        <p:tav tm="100000">
                                          <p:val>
                                            <p:strVal val="#ppt_x-0.05"/>
                                          </p:val>
                                        </p:tav>
                                      </p:tavLst>
                                    </p:anim>
                                    <p:anim calcmode="lin" valueType="num">
                                      <p:cBhvr>
                                        <p:cTn id="22" dur="800" decel="100000" fill="hold"/>
                                        <p:tgtEl>
                                          <p:spTgt spid="10"/>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9245"/>
                                        </p:tgtEl>
                                        <p:attrNameLst>
                                          <p:attrName>style.visibility</p:attrName>
                                        </p:attrNameLst>
                                      </p:cBhvr>
                                      <p:to>
                                        <p:strVal val="visible"/>
                                      </p:to>
                                    </p:set>
                                    <p:animEffect transition="in" filter="fade">
                                      <p:cBhvr>
                                        <p:cTn id="29" dur="1000"/>
                                        <p:tgtEl>
                                          <p:spTgt spid="9245"/>
                                        </p:tgtEl>
                                      </p:cBhvr>
                                    </p:animEffect>
                                    <p:anim calcmode="lin" valueType="num">
                                      <p:cBhvr>
                                        <p:cTn id="30" dur="1000" fill="hold"/>
                                        <p:tgtEl>
                                          <p:spTgt spid="9245"/>
                                        </p:tgtEl>
                                        <p:attrNameLst>
                                          <p:attrName>ppt_x</p:attrName>
                                        </p:attrNameLst>
                                      </p:cBhvr>
                                      <p:tavLst>
                                        <p:tav tm="0">
                                          <p:val>
                                            <p:strVal val="#ppt_x"/>
                                          </p:val>
                                        </p:tav>
                                        <p:tav tm="100000">
                                          <p:val>
                                            <p:strVal val="#ppt_x"/>
                                          </p:val>
                                        </p:tav>
                                      </p:tavLst>
                                    </p:anim>
                                    <p:anim calcmode="lin" valueType="num">
                                      <p:cBhvr>
                                        <p:cTn id="31" dur="1000" fill="hold"/>
                                        <p:tgtEl>
                                          <p:spTgt spid="924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6" presetClass="emph" presetSubtype="0" repeatCount="3000" fill="hold" nodeType="clickEffect">
                                  <p:stCondLst>
                                    <p:cond delay="0"/>
                                  </p:stCondLst>
                                  <p:childTnLst>
                                    <p:animEffect transition="out" filter="fade">
                                      <p:cBhvr>
                                        <p:cTn id="35" dur="500" tmFilter="0, 0; .2, .5; .8, .5; 1, 0"/>
                                        <p:tgtEl>
                                          <p:spTgt spid="7"/>
                                        </p:tgtEl>
                                      </p:cBhvr>
                                    </p:animEffect>
                                    <p:animScale>
                                      <p:cBhvr>
                                        <p:cTn id="36"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5" grpId="0"/>
      <p:bldP spid="92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3794" name="Group 2"/>
          <p:cNvGrpSpPr/>
          <p:nvPr/>
        </p:nvGrpSpPr>
        <p:grpSpPr>
          <a:xfrm>
            <a:off x="3000375" y="1412875"/>
            <a:ext cx="4760913" cy="1485900"/>
            <a:chOff x="0" y="0"/>
            <a:chExt cx="2999" cy="936"/>
          </a:xfrm>
        </p:grpSpPr>
        <p:sp>
          <p:nvSpPr>
            <p:cNvPr id="33795" name="Line 3"/>
            <p:cNvSpPr/>
            <p:nvPr/>
          </p:nvSpPr>
          <p:spPr>
            <a:xfrm>
              <a:off x="285" y="338"/>
              <a:ext cx="2449" cy="544"/>
            </a:xfrm>
            <a:prstGeom prst="line">
              <a:avLst/>
            </a:prstGeom>
            <a:ln w="9525" cap="flat" cmpd="sng">
              <a:solidFill>
                <a:schemeClr val="tx1"/>
              </a:solidFill>
              <a:prstDash val="solid"/>
              <a:headEnd type="none" w="med" len="med"/>
              <a:tailEnd type="none" w="med" len="med"/>
            </a:ln>
          </p:spPr>
          <p:txBody>
            <a:bodyPr/>
            <a:p>
              <a:endParaRPr lang="zh-CN" altLang="en-US"/>
            </a:p>
          </p:txBody>
        </p:sp>
        <p:sp>
          <p:nvSpPr>
            <p:cNvPr id="33796" name="Text Box 4"/>
            <p:cNvSpPr txBox="1"/>
            <p:nvPr/>
          </p:nvSpPr>
          <p:spPr>
            <a:xfrm>
              <a:off x="0" y="0"/>
              <a:ext cx="265" cy="326"/>
            </a:xfrm>
            <a:prstGeom prst="rect">
              <a:avLst/>
            </a:prstGeom>
            <a:noFill/>
            <a:ln w="9525">
              <a:noFill/>
              <a:miter/>
            </a:ln>
          </p:spPr>
          <p:txBody>
            <a:bodyPr wrap="none">
              <a:spAutoFit/>
            </a:bodyPr>
            <a:p>
              <a:pPr lvl="0" eaLnBrk="1" hangingPunct="1"/>
              <a:r>
                <a:rPr lang="zh-CN" altLang="zh-CN" sz="2800" dirty="0">
                  <a:solidFill>
                    <a:srgbClr val="FF0000"/>
                  </a:solidFill>
                  <a:latin typeface="Arial" charset="0"/>
                  <a:ea typeface="宋体" pitchFamily="2" charset="-122"/>
                </a:rPr>
                <a:t>A</a:t>
              </a:r>
              <a:endParaRPr lang="zh-CN" altLang="zh-CN" sz="2800" dirty="0">
                <a:solidFill>
                  <a:srgbClr val="FF0000"/>
                </a:solidFill>
                <a:latin typeface="Arial" charset="0"/>
                <a:ea typeface="宋体" pitchFamily="2" charset="-122"/>
              </a:endParaRPr>
            </a:p>
          </p:txBody>
        </p:sp>
        <p:sp>
          <p:nvSpPr>
            <p:cNvPr id="33797" name="Text Box 5"/>
            <p:cNvSpPr txBox="1"/>
            <p:nvPr/>
          </p:nvSpPr>
          <p:spPr>
            <a:xfrm>
              <a:off x="2734" y="610"/>
              <a:ext cx="265" cy="326"/>
            </a:xfrm>
            <a:prstGeom prst="rect">
              <a:avLst/>
            </a:prstGeom>
            <a:noFill/>
            <a:ln w="9525">
              <a:noFill/>
              <a:miter/>
            </a:ln>
          </p:spPr>
          <p:txBody>
            <a:bodyPr wrap="none">
              <a:spAutoFit/>
            </a:bodyPr>
            <a:p>
              <a:pPr lvl="0" eaLnBrk="1" hangingPunct="1"/>
              <a:r>
                <a:rPr lang="zh-CN" altLang="zh-CN" sz="2800" dirty="0">
                  <a:solidFill>
                    <a:srgbClr val="FF0000"/>
                  </a:solidFill>
                  <a:latin typeface="Arial" charset="0"/>
                  <a:ea typeface="宋体" pitchFamily="2" charset="-122"/>
                </a:rPr>
                <a:t>B</a:t>
              </a:r>
              <a:endParaRPr lang="zh-CN" altLang="zh-CN" sz="2800" dirty="0">
                <a:solidFill>
                  <a:srgbClr val="FF0000"/>
                </a:solidFill>
                <a:latin typeface="Arial" charset="0"/>
                <a:ea typeface="宋体" pitchFamily="2" charset="-122"/>
              </a:endParaRPr>
            </a:p>
          </p:txBody>
        </p:sp>
      </p:grpSp>
      <p:grpSp>
        <p:nvGrpSpPr>
          <p:cNvPr id="33798" name="Group 6"/>
          <p:cNvGrpSpPr/>
          <p:nvPr/>
        </p:nvGrpSpPr>
        <p:grpSpPr>
          <a:xfrm>
            <a:off x="3289300" y="3500438"/>
            <a:ext cx="4706938" cy="917575"/>
            <a:chOff x="0" y="0"/>
            <a:chExt cx="2965" cy="578"/>
          </a:xfrm>
        </p:grpSpPr>
        <p:sp>
          <p:nvSpPr>
            <p:cNvPr id="33799" name="Line 7"/>
            <p:cNvSpPr/>
            <p:nvPr/>
          </p:nvSpPr>
          <p:spPr>
            <a:xfrm flipV="1">
              <a:off x="284" y="182"/>
              <a:ext cx="2359" cy="181"/>
            </a:xfrm>
            <a:prstGeom prst="line">
              <a:avLst/>
            </a:prstGeom>
            <a:ln w="9525" cap="flat" cmpd="sng">
              <a:solidFill>
                <a:schemeClr val="tx1"/>
              </a:solidFill>
              <a:prstDash val="solid"/>
              <a:headEnd type="none" w="med" len="med"/>
              <a:tailEnd type="none" w="med" len="med"/>
            </a:ln>
          </p:spPr>
          <p:txBody>
            <a:bodyPr/>
            <a:p>
              <a:endParaRPr lang="zh-CN" altLang="en-US"/>
            </a:p>
          </p:txBody>
        </p:sp>
        <p:sp>
          <p:nvSpPr>
            <p:cNvPr id="33800" name="Text Box 8"/>
            <p:cNvSpPr txBox="1"/>
            <p:nvPr/>
          </p:nvSpPr>
          <p:spPr>
            <a:xfrm>
              <a:off x="0" y="252"/>
              <a:ext cx="277"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C</a:t>
              </a:r>
              <a:endParaRPr lang="zh-CN" altLang="zh-CN" sz="2800" dirty="0">
                <a:latin typeface="Arial" charset="0"/>
                <a:ea typeface="宋体" pitchFamily="2" charset="-122"/>
              </a:endParaRPr>
            </a:p>
          </p:txBody>
        </p:sp>
        <p:sp>
          <p:nvSpPr>
            <p:cNvPr id="33801" name="Text Box 9"/>
            <p:cNvSpPr txBox="1"/>
            <p:nvPr/>
          </p:nvSpPr>
          <p:spPr>
            <a:xfrm>
              <a:off x="2688" y="0"/>
              <a:ext cx="277"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D</a:t>
              </a:r>
              <a:endParaRPr lang="zh-CN" altLang="zh-CN" sz="2800" dirty="0">
                <a:latin typeface="Arial" charset="0"/>
                <a:ea typeface="宋体" pitchFamily="2" charset="-122"/>
              </a:endParaRPr>
            </a:p>
          </p:txBody>
        </p:sp>
      </p:grpSp>
      <p:grpSp>
        <p:nvGrpSpPr>
          <p:cNvPr id="33802" name="Group 10"/>
          <p:cNvGrpSpPr/>
          <p:nvPr/>
        </p:nvGrpSpPr>
        <p:grpSpPr>
          <a:xfrm>
            <a:off x="4297363" y="979488"/>
            <a:ext cx="1857375" cy="4622798"/>
            <a:chOff x="0" y="0"/>
            <a:chExt cx="1170" cy="2911"/>
          </a:xfrm>
        </p:grpSpPr>
        <p:sp>
          <p:nvSpPr>
            <p:cNvPr id="33803" name="Line 11"/>
            <p:cNvSpPr/>
            <p:nvPr/>
          </p:nvSpPr>
          <p:spPr>
            <a:xfrm>
              <a:off x="285" y="174"/>
              <a:ext cx="885" cy="2676"/>
            </a:xfrm>
            <a:prstGeom prst="line">
              <a:avLst/>
            </a:prstGeom>
            <a:ln w="38100" cap="flat" cmpd="sng">
              <a:solidFill>
                <a:srgbClr val="339966"/>
              </a:solidFill>
              <a:prstDash val="solid"/>
              <a:headEnd type="none" w="med" len="med"/>
              <a:tailEnd type="none" w="med" len="med"/>
            </a:ln>
          </p:spPr>
          <p:txBody>
            <a:bodyPr/>
            <a:p>
              <a:endParaRPr lang="zh-CN" altLang="en-US"/>
            </a:p>
          </p:txBody>
        </p:sp>
        <p:sp>
          <p:nvSpPr>
            <p:cNvPr id="33804" name="Text Box 12"/>
            <p:cNvSpPr txBox="1"/>
            <p:nvPr/>
          </p:nvSpPr>
          <p:spPr>
            <a:xfrm>
              <a:off x="0" y="0"/>
              <a:ext cx="265"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E</a:t>
              </a:r>
              <a:endParaRPr lang="zh-CN" altLang="zh-CN" sz="2800" dirty="0">
                <a:latin typeface="Arial" charset="0"/>
                <a:ea typeface="宋体" pitchFamily="2" charset="-122"/>
              </a:endParaRPr>
            </a:p>
          </p:txBody>
        </p:sp>
        <p:sp>
          <p:nvSpPr>
            <p:cNvPr id="33805" name="Text Box 13"/>
            <p:cNvSpPr txBox="1"/>
            <p:nvPr/>
          </p:nvSpPr>
          <p:spPr>
            <a:xfrm>
              <a:off x="771" y="2585"/>
              <a:ext cx="252" cy="326"/>
            </a:xfrm>
            <a:prstGeom prst="rect">
              <a:avLst/>
            </a:prstGeom>
            <a:noFill/>
            <a:ln w="9525">
              <a:noFill/>
              <a:miter/>
            </a:ln>
          </p:spPr>
          <p:txBody>
            <a:bodyPr wrap="none">
              <a:spAutoFit/>
            </a:bodyPr>
            <a:p>
              <a:pPr lvl="0" eaLnBrk="1" hangingPunct="1"/>
              <a:r>
                <a:rPr lang="zh-CN" altLang="zh-CN" sz="2800" dirty="0">
                  <a:latin typeface="Arial" charset="0"/>
                  <a:ea typeface="宋体" pitchFamily="2" charset="-122"/>
                </a:rPr>
                <a:t>F</a:t>
              </a:r>
              <a:endParaRPr lang="zh-CN" altLang="zh-CN" sz="2800" dirty="0">
                <a:latin typeface="Arial" charset="0"/>
                <a:ea typeface="宋体" pitchFamily="2" charset="-122"/>
              </a:endParaRPr>
            </a:p>
          </p:txBody>
        </p:sp>
      </p:grpSp>
      <p:sp>
        <p:nvSpPr>
          <p:cNvPr id="33806" name="Text Box 14"/>
          <p:cNvSpPr txBox="1"/>
          <p:nvPr/>
        </p:nvSpPr>
        <p:spPr>
          <a:xfrm>
            <a:off x="6311900" y="5013325"/>
            <a:ext cx="892810" cy="516890"/>
          </a:xfrm>
          <a:prstGeom prst="rect">
            <a:avLst/>
          </a:prstGeom>
          <a:noFill/>
          <a:ln w="9525">
            <a:noFill/>
            <a:miter/>
          </a:ln>
        </p:spPr>
        <p:txBody>
          <a:bodyPr wrap="none" lIns="91036" tIns="45518" rIns="91036" bIns="45518">
            <a:spAutoFit/>
          </a:bodyPr>
          <a:p>
            <a:pPr lvl="0" eaLnBrk="1" hangingPunct="1"/>
            <a:r>
              <a:rPr lang="zh-CN" altLang="en-US" sz="2800" dirty="0">
                <a:solidFill>
                  <a:srgbClr val="3366FF"/>
                </a:solidFill>
                <a:latin typeface="Arial" charset="0"/>
                <a:ea typeface="宋体" pitchFamily="2" charset="-122"/>
              </a:rPr>
              <a:t>图四</a:t>
            </a:r>
            <a:endParaRPr lang="zh-CN" altLang="en-US" sz="2800" dirty="0">
              <a:solidFill>
                <a:srgbClr val="3366FF"/>
              </a:solidFill>
              <a:latin typeface="Arial" charset="0"/>
              <a:ea typeface="宋体" pitchFamily="2" charset="-122"/>
            </a:endParaRPr>
          </a:p>
        </p:txBody>
      </p:sp>
      <p:grpSp>
        <p:nvGrpSpPr>
          <p:cNvPr id="33807" name="Group 15"/>
          <p:cNvGrpSpPr/>
          <p:nvPr/>
        </p:nvGrpSpPr>
        <p:grpSpPr>
          <a:xfrm>
            <a:off x="4583113" y="1774825"/>
            <a:ext cx="450850" cy="484188"/>
            <a:chOff x="0" y="0"/>
            <a:chExt cx="284" cy="305"/>
          </a:xfrm>
        </p:grpSpPr>
        <p:sp>
          <p:nvSpPr>
            <p:cNvPr id="33808" name="Arc 16"/>
            <p:cNvSpPr/>
            <p:nvPr/>
          </p:nvSpPr>
          <p:spPr>
            <a:xfrm rot="-10800000" flipV="1">
              <a:off x="148" y="214"/>
              <a:ext cx="136" cy="91"/>
            </a:xfrm>
            <a:custGeom>
              <a:avLst/>
              <a:gdLst>
                <a:gd name="txL" fmla="*/ 0 w 21600"/>
                <a:gd name="txT" fmla="*/ 0 h 21600"/>
                <a:gd name="txR" fmla="*/ 21600 w 21600"/>
                <a:gd name="txB" fmla="*/ 21600 h 21600"/>
              </a:gdLst>
              <a:ahLst/>
              <a:cxnLst>
                <a:cxn ang="0">
                  <a:pos x="0" y="0"/>
                </a:cxn>
                <a:cxn ang="0">
                  <a:pos x="136" y="91"/>
                </a:cxn>
                <a:cxn ang="0">
                  <a:pos x="0" y="91"/>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3809" name="Text Box 17"/>
            <p:cNvSpPr txBox="1"/>
            <p:nvPr/>
          </p:nvSpPr>
          <p:spPr>
            <a:xfrm>
              <a:off x="0" y="0"/>
              <a:ext cx="195" cy="230"/>
            </a:xfrm>
            <a:prstGeom prst="rect">
              <a:avLst/>
            </a:prstGeom>
            <a:noFill/>
            <a:ln w="9525">
              <a:noFill/>
              <a:miter/>
            </a:ln>
          </p:spPr>
          <p:txBody>
            <a:bodyPr wrap="none">
              <a:spAutoFit/>
            </a:bodyPr>
            <a:p>
              <a:pPr lvl="0" eaLnBrk="1" hangingPunct="1"/>
              <a:r>
                <a:rPr lang="zh-CN" altLang="zh-CN" dirty="0">
                  <a:solidFill>
                    <a:srgbClr val="0000FF"/>
                  </a:solidFill>
                  <a:latin typeface="Arial" charset="0"/>
                  <a:ea typeface="宋体" pitchFamily="2" charset="-122"/>
                </a:rPr>
                <a:t>2</a:t>
              </a:r>
              <a:endParaRPr lang="zh-CN" altLang="zh-CN" dirty="0">
                <a:solidFill>
                  <a:srgbClr val="0000FF"/>
                </a:solidFill>
                <a:latin typeface="Arial" charset="0"/>
                <a:ea typeface="宋体" pitchFamily="2" charset="-122"/>
              </a:endParaRPr>
            </a:p>
          </p:txBody>
        </p:sp>
      </p:grpSp>
      <p:grpSp>
        <p:nvGrpSpPr>
          <p:cNvPr id="33810" name="Group 18"/>
          <p:cNvGrpSpPr/>
          <p:nvPr/>
        </p:nvGrpSpPr>
        <p:grpSpPr>
          <a:xfrm>
            <a:off x="5357813" y="3790950"/>
            <a:ext cx="309562" cy="817563"/>
            <a:chOff x="0" y="0"/>
            <a:chExt cx="195" cy="515"/>
          </a:xfrm>
        </p:grpSpPr>
        <p:sp>
          <p:nvSpPr>
            <p:cNvPr id="33811" name="Arc 19"/>
            <p:cNvSpPr/>
            <p:nvPr/>
          </p:nvSpPr>
          <p:spPr>
            <a:xfrm rot="-1644049">
              <a:off x="12" y="0"/>
              <a:ext cx="178" cy="316"/>
            </a:xfrm>
            <a:custGeom>
              <a:avLst/>
              <a:gdLst>
                <a:gd name="txL" fmla="*/ 0 w 21210"/>
                <a:gd name="txT" fmla="*/ 0 h 21517"/>
                <a:gd name="txR" fmla="*/ 21210 w 21210"/>
                <a:gd name="txB" fmla="*/ 21517 h 21517"/>
              </a:gdLst>
              <a:ahLst/>
              <a:cxnLst>
                <a:cxn ang="0">
                  <a:pos x="162" y="316"/>
                </a:cxn>
                <a:cxn ang="0">
                  <a:pos x="0" y="60"/>
                </a:cxn>
                <a:cxn ang="0">
                  <a:pos x="178" y="0"/>
                </a:cxn>
              </a:cxnLst>
              <a:rect l="txL" t="txT" r="txR" b="txB"/>
              <a:pathLst>
                <a:path w="21210" h="21517" fill="none">
                  <a:moveTo>
                    <a:pt x="19318" y="21517"/>
                  </a:moveTo>
                  <a:cubicBezTo>
                    <a:pt x="9709" y="20672"/>
                    <a:pt x="1824" y="13557"/>
                    <a:pt x="-1" y="4085"/>
                  </a:cubicBezTo>
                </a:path>
                <a:path w="21210" h="21517" stroke="0">
                  <a:moveTo>
                    <a:pt x="19318" y="21517"/>
                  </a:moveTo>
                  <a:cubicBezTo>
                    <a:pt x="9709" y="20672"/>
                    <a:pt x="1824" y="13557"/>
                    <a:pt x="-1" y="4085"/>
                  </a:cubicBezTo>
                  <a:lnTo>
                    <a:pt x="21210" y="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3812" name="Text Box 20"/>
            <p:cNvSpPr txBox="1"/>
            <p:nvPr/>
          </p:nvSpPr>
          <p:spPr>
            <a:xfrm>
              <a:off x="0" y="285"/>
              <a:ext cx="195" cy="230"/>
            </a:xfrm>
            <a:prstGeom prst="rect">
              <a:avLst/>
            </a:prstGeom>
            <a:noFill/>
            <a:ln w="9525">
              <a:noFill/>
              <a:miter/>
            </a:ln>
          </p:spPr>
          <p:txBody>
            <a:bodyPr wrap="none">
              <a:spAutoFit/>
            </a:bodyPr>
            <a:p>
              <a:pPr lvl="0" eaLnBrk="1" hangingPunct="1"/>
              <a:r>
                <a:rPr lang="zh-CN" altLang="zh-CN" dirty="0">
                  <a:solidFill>
                    <a:srgbClr val="3366FF"/>
                  </a:solidFill>
                  <a:latin typeface="Arial" charset="0"/>
                  <a:ea typeface="宋体" pitchFamily="2" charset="-122"/>
                </a:rPr>
                <a:t>7</a:t>
              </a:r>
              <a:endParaRPr lang="zh-CN" altLang="zh-CN" dirty="0">
                <a:solidFill>
                  <a:srgbClr val="3366FF"/>
                </a:solidFill>
                <a:latin typeface="Arial" charset="0"/>
                <a:ea typeface="宋体" pitchFamily="2" charset="-122"/>
              </a:endParaRPr>
            </a:p>
          </p:txBody>
        </p:sp>
      </p:grpSp>
      <p:grpSp>
        <p:nvGrpSpPr>
          <p:cNvPr id="33813" name="Group 21"/>
          <p:cNvGrpSpPr/>
          <p:nvPr/>
        </p:nvGrpSpPr>
        <p:grpSpPr>
          <a:xfrm>
            <a:off x="5087938" y="3357563"/>
            <a:ext cx="452437" cy="561975"/>
            <a:chOff x="0" y="0"/>
            <a:chExt cx="285" cy="354"/>
          </a:xfrm>
        </p:grpSpPr>
        <p:sp>
          <p:nvSpPr>
            <p:cNvPr id="33814" name="Arc 22"/>
            <p:cNvSpPr/>
            <p:nvPr/>
          </p:nvSpPr>
          <p:spPr>
            <a:xfrm rot="-10800000" flipV="1">
              <a:off x="149" y="216"/>
              <a:ext cx="136" cy="138"/>
            </a:xfrm>
            <a:custGeom>
              <a:avLst/>
              <a:gdLst>
                <a:gd name="txL" fmla="*/ 0 w 21600"/>
                <a:gd name="txT" fmla="*/ 0 h 32810"/>
                <a:gd name="txR" fmla="*/ 21600 w 21600"/>
                <a:gd name="txB" fmla="*/ 32810 h 32810"/>
              </a:gdLst>
              <a:ahLst/>
              <a:cxnLst>
                <a:cxn ang="0">
                  <a:pos x="0" y="0"/>
                </a:cxn>
                <a:cxn ang="0">
                  <a:pos x="116" y="138"/>
                </a:cxn>
                <a:cxn ang="0">
                  <a:pos x="0" y="91"/>
                </a:cxn>
              </a:cxnLst>
              <a:rect l="txL" t="txT" r="txR" b="txB"/>
              <a:pathLst>
                <a:path w="21600" h="32810" fill="none">
                  <a:moveTo>
                    <a:pt x="-1" y="0"/>
                  </a:moveTo>
                  <a:cubicBezTo>
                    <a:pt x="11929" y="0"/>
                    <a:pt x="21600" y="9670"/>
                    <a:pt x="21600" y="21600"/>
                  </a:cubicBezTo>
                  <a:cubicBezTo>
                    <a:pt x="21600" y="25553"/>
                    <a:pt x="20515" y="29430"/>
                    <a:pt x="18463" y="32810"/>
                  </a:cubicBezTo>
                </a:path>
                <a:path w="21600" h="32810" stroke="0">
                  <a:moveTo>
                    <a:pt x="-1" y="0"/>
                  </a:moveTo>
                  <a:cubicBezTo>
                    <a:pt x="11929" y="0"/>
                    <a:pt x="21600" y="9670"/>
                    <a:pt x="21600" y="21600"/>
                  </a:cubicBezTo>
                  <a:cubicBezTo>
                    <a:pt x="21600" y="25553"/>
                    <a:pt x="20515" y="29430"/>
                    <a:pt x="18463" y="32810"/>
                  </a:cubicBezTo>
                  <a:lnTo>
                    <a:pt x="0" y="2160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3815" name="Text Box 23"/>
            <p:cNvSpPr txBox="1"/>
            <p:nvPr/>
          </p:nvSpPr>
          <p:spPr>
            <a:xfrm>
              <a:off x="0" y="0"/>
              <a:ext cx="195" cy="230"/>
            </a:xfrm>
            <a:prstGeom prst="rect">
              <a:avLst/>
            </a:prstGeom>
            <a:noFill/>
            <a:ln w="9525">
              <a:noFill/>
              <a:miter/>
            </a:ln>
          </p:spPr>
          <p:txBody>
            <a:bodyPr wrap="none">
              <a:spAutoFit/>
            </a:bodyPr>
            <a:p>
              <a:pPr lvl="0" eaLnBrk="1" hangingPunct="1"/>
              <a:r>
                <a:rPr lang="zh-CN" altLang="zh-CN" dirty="0">
                  <a:solidFill>
                    <a:srgbClr val="0000FF"/>
                  </a:solidFill>
                  <a:latin typeface="Arial" charset="0"/>
                  <a:ea typeface="宋体" pitchFamily="2" charset="-122"/>
                </a:rPr>
                <a:t>6</a:t>
              </a:r>
              <a:endParaRPr lang="zh-CN" altLang="zh-CN" dirty="0">
                <a:solidFill>
                  <a:srgbClr val="0000FF"/>
                </a:solidFill>
                <a:latin typeface="Arial" charset="0"/>
                <a:ea typeface="宋体" pitchFamily="2" charset="-122"/>
              </a:endParaRPr>
            </a:p>
          </p:txBody>
        </p:sp>
      </p:grpSp>
      <p:sp>
        <p:nvSpPr>
          <p:cNvPr id="33816" name="Text Box 24"/>
          <p:cNvSpPr txBox="1"/>
          <p:nvPr/>
        </p:nvSpPr>
        <p:spPr>
          <a:xfrm>
            <a:off x="2141855" y="1412875"/>
            <a:ext cx="547370" cy="4249738"/>
          </a:xfrm>
          <a:prstGeom prst="rect">
            <a:avLst/>
          </a:prstGeom>
          <a:solidFill>
            <a:srgbClr val="FFFF66"/>
          </a:solidFill>
          <a:ln w="9525">
            <a:noFill/>
            <a:miter/>
          </a:ln>
        </p:spPr>
        <p:txBody>
          <a:bodyPr vert="eaVert" lIns="91036" tIns="45518" rIns="91036" bIns="45518">
            <a:spAutoFit/>
          </a:bodyPr>
          <a:p>
            <a:pPr lvl="0" eaLnBrk="1" hangingPunct="1"/>
            <a:r>
              <a:rPr lang="zh-CN" altLang="en-US" sz="2400" b="1" dirty="0">
                <a:solidFill>
                  <a:srgbClr val="CC3399"/>
                </a:solidFill>
                <a:latin typeface="Arial" charset="0"/>
                <a:ea typeface="宋体" pitchFamily="2" charset="-122"/>
              </a:rPr>
              <a:t>没有公共顶点的角的位置关系</a:t>
            </a:r>
            <a:endParaRPr lang="zh-CN" altLang="en-US" sz="2400" dirty="0">
              <a:latin typeface="Arial" charset="0"/>
              <a:ea typeface="宋体" pitchFamily="2" charset="-122"/>
            </a:endParaRPr>
          </a:p>
        </p:txBody>
      </p:sp>
      <p:sp>
        <p:nvSpPr>
          <p:cNvPr id="10265" name="Text Box 25"/>
          <p:cNvSpPr txBox="1"/>
          <p:nvPr/>
        </p:nvSpPr>
        <p:spPr>
          <a:xfrm>
            <a:off x="1992313" y="547688"/>
            <a:ext cx="2232025" cy="699770"/>
          </a:xfrm>
          <a:prstGeom prst="rect">
            <a:avLst/>
          </a:prstGeom>
          <a:noFill/>
          <a:ln w="9525">
            <a:noFill/>
            <a:miter/>
          </a:ln>
        </p:spPr>
        <p:txBody>
          <a:bodyPr lIns="91036" tIns="45518" rIns="91036" bIns="45518">
            <a:spAutoFit/>
          </a:bodyPr>
          <a:p>
            <a:pPr lvl="0" eaLnBrk="1" hangingPunct="1"/>
            <a:r>
              <a:rPr lang="zh-CN" altLang="en-US" sz="4000" u="sng" dirty="0">
                <a:solidFill>
                  <a:srgbClr val="FF0000"/>
                </a:solidFill>
                <a:latin typeface="Arial" charset="0"/>
                <a:ea typeface="宋体" pitchFamily="2" charset="-122"/>
              </a:rPr>
              <a:t>同旁内角</a:t>
            </a:r>
            <a:endParaRPr lang="zh-CN" altLang="en-US" sz="4000" u="sng" dirty="0">
              <a:solidFill>
                <a:srgbClr val="FF0000"/>
              </a:solidFill>
              <a:latin typeface="Arial" charset="0"/>
              <a:ea typeface="宋体" pitchFamily="2" charset="-122"/>
            </a:endParaRPr>
          </a:p>
        </p:txBody>
      </p:sp>
      <p:grpSp>
        <p:nvGrpSpPr>
          <p:cNvPr id="8" name="Group 26"/>
          <p:cNvGrpSpPr/>
          <p:nvPr/>
        </p:nvGrpSpPr>
        <p:grpSpPr>
          <a:xfrm>
            <a:off x="6456363" y="0"/>
            <a:ext cx="4211637" cy="2852738"/>
            <a:chOff x="0" y="0"/>
            <a:chExt cx="2653" cy="1797"/>
          </a:xfrm>
        </p:grpSpPr>
        <p:grpSp>
          <p:nvGrpSpPr>
            <p:cNvPr id="33819" name="Group 27"/>
            <p:cNvGrpSpPr/>
            <p:nvPr/>
          </p:nvGrpSpPr>
          <p:grpSpPr>
            <a:xfrm rot="782928">
              <a:off x="0" y="0"/>
              <a:ext cx="2653" cy="1797"/>
              <a:chOff x="0" y="0"/>
              <a:chExt cx="1443" cy="720"/>
            </a:xfrm>
          </p:grpSpPr>
          <p:sp>
            <p:nvSpPr>
              <p:cNvPr id="33820" name="AutoShape 28"/>
              <p:cNvSpPr/>
              <p:nvPr/>
            </p:nvSpPr>
            <p:spPr>
              <a:xfrm>
                <a:off x="0" y="0"/>
                <a:ext cx="1440" cy="720"/>
              </a:xfrm>
              <a:prstGeom prst="cloudCallout">
                <a:avLst>
                  <a:gd name="adj1" fmla="val -52500"/>
                  <a:gd name="adj2" fmla="val 70000"/>
                </a:avLst>
              </a:prstGeom>
              <a:solidFill>
                <a:schemeClr val="accent1"/>
              </a:solidFill>
              <a:ln w="9525" cap="flat" cmpd="sng">
                <a:solidFill>
                  <a:schemeClr val="tx1"/>
                </a:solidFill>
                <a:prstDash val="solid"/>
                <a:headEnd type="none" w="med" len="med"/>
                <a:tailEnd type="none" w="med" len="med"/>
              </a:ln>
            </p:spPr>
            <p:txBody>
              <a:bodyPr/>
              <a:p>
                <a:pPr lvl="0" algn="ctr" eaLnBrk="1" hangingPunct="1"/>
                <a:endParaRPr lang="zh-CN" altLang="zh-CN" sz="2400" dirty="0">
                  <a:latin typeface="Times New Roman" pitchFamily="18" charset="0"/>
                  <a:ea typeface="宋体" pitchFamily="2" charset="-122"/>
                </a:endParaRPr>
              </a:p>
            </p:txBody>
          </p:sp>
          <p:sp>
            <p:nvSpPr>
              <p:cNvPr id="33821" name="Text Box 29"/>
              <p:cNvSpPr txBox="1"/>
              <p:nvPr/>
            </p:nvSpPr>
            <p:spPr>
              <a:xfrm>
                <a:off x="99" y="134"/>
                <a:ext cx="1344" cy="100"/>
              </a:xfrm>
              <a:prstGeom prst="rect">
                <a:avLst/>
              </a:prstGeom>
              <a:noFill/>
              <a:ln w="9525">
                <a:noFill/>
                <a:miter/>
              </a:ln>
            </p:spPr>
            <p:txBody>
              <a:bodyPr>
                <a:spAutoFit/>
              </a:bodyPr>
              <a:p>
                <a:pPr lvl="0" eaLnBrk="1" hangingPunct="1">
                  <a:spcBef>
                    <a:spcPct val="50000"/>
                  </a:spcBef>
                </a:pPr>
                <a:r>
                  <a:rPr lang="zh-CN" altLang="zh-CN" sz="2000" b="1" dirty="0">
                    <a:solidFill>
                      <a:srgbClr val="FF3300"/>
                    </a:solidFill>
                    <a:latin typeface="Times New Roman" pitchFamily="18" charset="0"/>
                    <a:ea typeface="宋体" pitchFamily="2" charset="-122"/>
                  </a:rPr>
                  <a:t> </a:t>
                </a:r>
                <a:endParaRPr lang="zh-CN" altLang="zh-CN" sz="2000" b="1" dirty="0">
                  <a:solidFill>
                    <a:srgbClr val="FF3300"/>
                  </a:solidFill>
                  <a:latin typeface="Times New Roman" pitchFamily="18" charset="0"/>
                  <a:ea typeface="宋体" pitchFamily="2" charset="-122"/>
                </a:endParaRPr>
              </a:p>
            </p:txBody>
          </p:sp>
        </p:grpSp>
        <p:sp>
          <p:nvSpPr>
            <p:cNvPr id="33822" name="Text Box 30"/>
            <p:cNvSpPr txBox="1"/>
            <p:nvPr/>
          </p:nvSpPr>
          <p:spPr>
            <a:xfrm>
              <a:off x="363" y="346"/>
              <a:ext cx="2185" cy="749"/>
            </a:xfrm>
            <a:prstGeom prst="rect">
              <a:avLst/>
            </a:prstGeom>
            <a:noFill/>
            <a:ln w="9525">
              <a:noFill/>
              <a:miter/>
            </a:ln>
          </p:spPr>
          <p:txBody>
            <a:bodyPr wrap="none">
              <a:spAutoFit/>
            </a:bodyPr>
            <a:p>
              <a:pPr lvl="0" eaLnBrk="1" hangingPunct="1"/>
              <a:r>
                <a:rPr lang="zh-CN" altLang="zh-CN" sz="2400" dirty="0">
                  <a:solidFill>
                    <a:srgbClr val="FF0000"/>
                  </a:solidFill>
                  <a:latin typeface="Arial" charset="0"/>
                  <a:ea typeface="宋体" pitchFamily="2" charset="-122"/>
                </a:rPr>
                <a:t>1</a:t>
              </a:r>
              <a:r>
                <a:rPr lang="zh-CN" altLang="en-US" sz="2400" dirty="0">
                  <a:solidFill>
                    <a:srgbClr val="FF0000"/>
                  </a:solidFill>
                  <a:latin typeface="Arial" charset="0"/>
                  <a:ea typeface="宋体" pitchFamily="2" charset="-122"/>
                </a:rPr>
                <a:t>、它们在两条被截直线</a:t>
              </a:r>
              <a:endParaRPr lang="zh-CN" altLang="en-US" sz="2400" dirty="0">
                <a:solidFill>
                  <a:srgbClr val="FF0000"/>
                </a:solidFill>
                <a:latin typeface="Arial" charset="0"/>
                <a:ea typeface="宋体" pitchFamily="2" charset="-122"/>
              </a:endParaRPr>
            </a:p>
            <a:p>
              <a:pPr lvl="0" eaLnBrk="1" hangingPunct="1"/>
              <a:r>
                <a:rPr lang="zh-CN" altLang="zh-CN" sz="2400" dirty="0">
                  <a:solidFill>
                    <a:srgbClr val="FF0000"/>
                  </a:solidFill>
                  <a:latin typeface="Arial" charset="0"/>
                  <a:ea typeface="宋体" pitchFamily="2" charset="-122"/>
                </a:rPr>
                <a:t>AB</a:t>
              </a:r>
              <a:r>
                <a:rPr lang="zh-CN" altLang="en-US" sz="2400" dirty="0">
                  <a:solidFill>
                    <a:srgbClr val="FF0000"/>
                  </a:solidFill>
                  <a:latin typeface="Arial" charset="0"/>
                  <a:ea typeface="宋体" pitchFamily="2" charset="-122"/>
                </a:rPr>
                <a:t>、</a:t>
              </a:r>
              <a:r>
                <a:rPr lang="zh-CN" altLang="zh-CN" sz="2400" dirty="0">
                  <a:solidFill>
                    <a:srgbClr val="FF0000"/>
                  </a:solidFill>
                  <a:latin typeface="Arial" charset="0"/>
                  <a:ea typeface="宋体" pitchFamily="2" charset="-122"/>
                </a:rPr>
                <a:t>CD</a:t>
              </a:r>
              <a:r>
                <a:rPr lang="zh-CN" altLang="en-US" sz="2400" dirty="0">
                  <a:solidFill>
                    <a:srgbClr val="FF0000"/>
                  </a:solidFill>
                  <a:latin typeface="Arial" charset="0"/>
                  <a:ea typeface="宋体" pitchFamily="2" charset="-122"/>
                </a:rPr>
                <a:t>之间（之内）。</a:t>
              </a:r>
              <a:endParaRPr lang="zh-CN" altLang="en-US" sz="2400" dirty="0">
                <a:solidFill>
                  <a:srgbClr val="FF0000"/>
                </a:solidFill>
                <a:latin typeface="Arial" charset="0"/>
                <a:ea typeface="宋体" pitchFamily="2" charset="-122"/>
              </a:endParaRPr>
            </a:p>
            <a:p>
              <a:pPr lvl="0" eaLnBrk="1" hangingPunct="1"/>
              <a:endParaRPr lang="zh-CN" altLang="zh-CN" sz="2400" dirty="0">
                <a:solidFill>
                  <a:srgbClr val="FF0000"/>
                </a:solidFill>
                <a:latin typeface="Arial" charset="0"/>
                <a:ea typeface="宋体" pitchFamily="2" charset="-122"/>
              </a:endParaRPr>
            </a:p>
          </p:txBody>
        </p:sp>
        <p:sp>
          <p:nvSpPr>
            <p:cNvPr id="33823" name="Text Box 31"/>
            <p:cNvSpPr txBox="1"/>
            <p:nvPr/>
          </p:nvSpPr>
          <p:spPr>
            <a:xfrm>
              <a:off x="499" y="845"/>
              <a:ext cx="1603" cy="691"/>
            </a:xfrm>
            <a:prstGeom prst="rect">
              <a:avLst/>
            </a:prstGeom>
            <a:noFill/>
            <a:ln w="9525">
              <a:noFill/>
              <a:miter/>
            </a:ln>
          </p:spPr>
          <p:txBody>
            <a:bodyPr wrap="none">
              <a:spAutoFit/>
            </a:bodyPr>
            <a:p>
              <a:pPr lvl="0" eaLnBrk="1" hangingPunct="1"/>
              <a:r>
                <a:rPr lang="zh-CN" altLang="zh-CN" sz="2400" dirty="0">
                  <a:solidFill>
                    <a:srgbClr val="FF0000"/>
                  </a:solidFill>
                  <a:latin typeface="Arial" charset="0"/>
                  <a:ea typeface="宋体" pitchFamily="2" charset="-122"/>
                </a:rPr>
                <a:t>2</a:t>
              </a:r>
              <a:r>
                <a:rPr lang="zh-CN" altLang="en-US" sz="2400" dirty="0">
                  <a:solidFill>
                    <a:srgbClr val="FF0000"/>
                  </a:solidFill>
                  <a:latin typeface="Arial" charset="0"/>
                  <a:ea typeface="宋体" pitchFamily="2" charset="-122"/>
                </a:rPr>
                <a:t>、在截线</a:t>
              </a:r>
              <a:r>
                <a:rPr lang="zh-CN" altLang="zh-CN" sz="2400" dirty="0">
                  <a:solidFill>
                    <a:srgbClr val="FF0000"/>
                  </a:solidFill>
                  <a:latin typeface="Arial" charset="0"/>
                  <a:ea typeface="宋体" pitchFamily="2" charset="-122"/>
                </a:rPr>
                <a:t>EF</a:t>
              </a:r>
              <a:r>
                <a:rPr lang="zh-CN" altLang="en-US" sz="2400" dirty="0">
                  <a:solidFill>
                    <a:srgbClr val="FF0000"/>
                  </a:solidFill>
                  <a:latin typeface="Arial" charset="0"/>
                  <a:ea typeface="宋体" pitchFamily="2" charset="-122"/>
                </a:rPr>
                <a:t>的</a:t>
              </a:r>
              <a:endParaRPr lang="zh-CN" altLang="en-US" sz="2400" dirty="0">
                <a:solidFill>
                  <a:srgbClr val="FF0000"/>
                </a:solidFill>
                <a:latin typeface="Arial" charset="0"/>
                <a:ea typeface="宋体" pitchFamily="2" charset="-122"/>
              </a:endParaRPr>
            </a:p>
            <a:p>
              <a:pPr lvl="0" eaLnBrk="1" hangingPunct="1"/>
              <a:r>
                <a:rPr lang="zh-CN" altLang="en-US" sz="2400" dirty="0">
                  <a:solidFill>
                    <a:srgbClr val="FF0000"/>
                  </a:solidFill>
                  <a:latin typeface="Arial" charset="0"/>
                  <a:ea typeface="宋体" pitchFamily="2" charset="-122"/>
                </a:rPr>
                <a:t>同一旁（同侧）</a:t>
              </a:r>
              <a:r>
                <a:rPr lang="zh-CN" altLang="en-US" dirty="0">
                  <a:solidFill>
                    <a:srgbClr val="FF0000"/>
                  </a:solidFill>
                  <a:latin typeface="Arial" charset="0"/>
                  <a:ea typeface="宋体" pitchFamily="2" charset="-122"/>
                </a:rPr>
                <a:t>。</a:t>
              </a:r>
              <a:endParaRPr lang="zh-CN" altLang="en-US" dirty="0">
                <a:solidFill>
                  <a:srgbClr val="FF0000"/>
                </a:solidFill>
                <a:latin typeface="Arial" charset="0"/>
                <a:ea typeface="宋体" pitchFamily="2" charset="-122"/>
              </a:endParaRPr>
            </a:p>
            <a:p>
              <a:pPr lvl="0" eaLnBrk="1" hangingPunct="1"/>
              <a:endParaRPr lang="zh-CN" altLang="zh-CN" dirty="0">
                <a:solidFill>
                  <a:srgbClr val="FF0000"/>
                </a:solidFill>
                <a:latin typeface="Arial" charset="0"/>
                <a:ea typeface="宋体" pitchFamily="2" charset="-122"/>
              </a:endParaRPr>
            </a:p>
          </p:txBody>
        </p:sp>
      </p:grpSp>
      <p:sp>
        <p:nvSpPr>
          <p:cNvPr id="10272" name="Text Box 32"/>
          <p:cNvSpPr txBox="1"/>
          <p:nvPr/>
        </p:nvSpPr>
        <p:spPr>
          <a:xfrm>
            <a:off x="1919288" y="5516563"/>
            <a:ext cx="7688580" cy="943610"/>
          </a:xfrm>
          <a:prstGeom prst="rect">
            <a:avLst/>
          </a:prstGeom>
          <a:noFill/>
          <a:ln w="9525">
            <a:noFill/>
            <a:miter/>
          </a:ln>
        </p:spPr>
        <p:txBody>
          <a:bodyPr wrap="none" lIns="91036" tIns="45518" rIns="91036" bIns="45518">
            <a:spAutoFit/>
          </a:bodyPr>
          <a:p>
            <a:pPr lvl="0" eaLnBrk="1" hangingPunct="1"/>
            <a:r>
              <a:rPr lang="zh-CN" altLang="en-US" sz="2800" b="1" dirty="0">
                <a:latin typeface="Arial" charset="0"/>
                <a:ea typeface="宋体" pitchFamily="2" charset="-122"/>
              </a:rPr>
              <a:t>问题三：看图四，观察∠</a:t>
            </a:r>
            <a:r>
              <a:rPr lang="zh-CN" altLang="zh-CN" sz="2800" b="1" dirty="0">
                <a:latin typeface="Arial" charset="0"/>
                <a:ea typeface="宋体" pitchFamily="2" charset="-122"/>
              </a:rPr>
              <a:t>3</a:t>
            </a:r>
            <a:r>
              <a:rPr lang="zh-CN" altLang="en-US" sz="2800" b="1" dirty="0">
                <a:latin typeface="Arial" charset="0"/>
                <a:ea typeface="宋体" pitchFamily="2" charset="-122"/>
              </a:rPr>
              <a:t>与∠</a:t>
            </a:r>
            <a:r>
              <a:rPr lang="zh-CN" altLang="zh-CN" sz="2800" b="1" dirty="0">
                <a:latin typeface="Arial" charset="0"/>
                <a:ea typeface="宋体" pitchFamily="2" charset="-122"/>
              </a:rPr>
              <a:t>6</a:t>
            </a:r>
            <a:r>
              <a:rPr lang="zh-CN" altLang="en-US" sz="2800" b="1" dirty="0">
                <a:latin typeface="Arial" charset="0"/>
                <a:ea typeface="宋体" pitchFamily="2" charset="-122"/>
              </a:rPr>
              <a:t>这对角的位置，</a:t>
            </a:r>
            <a:endParaRPr lang="zh-CN" altLang="en-US" sz="2800" b="1" dirty="0">
              <a:latin typeface="Arial" charset="0"/>
              <a:ea typeface="宋体" pitchFamily="2" charset="-122"/>
            </a:endParaRPr>
          </a:p>
          <a:p>
            <a:pPr lvl="0" eaLnBrk="1" hangingPunct="1"/>
            <a:r>
              <a:rPr lang="zh-CN" altLang="en-US" sz="2800" b="1" dirty="0">
                <a:latin typeface="Arial" charset="0"/>
                <a:ea typeface="宋体" pitchFamily="2" charset="-122"/>
              </a:rPr>
              <a:t>               看看它们又有什么特点？</a:t>
            </a:r>
            <a:endParaRPr lang="zh-CN" altLang="en-US" sz="2800" b="1" dirty="0">
              <a:latin typeface="Arial" charset="0"/>
              <a:ea typeface="宋体" pitchFamily="2" charset="-122"/>
            </a:endParaRPr>
          </a:p>
        </p:txBody>
      </p:sp>
      <p:sp>
        <p:nvSpPr>
          <p:cNvPr id="33825" name="Arc 33"/>
          <p:cNvSpPr/>
          <p:nvPr/>
        </p:nvSpPr>
        <p:spPr>
          <a:xfrm>
            <a:off x="5016500" y="2060575"/>
            <a:ext cx="287338" cy="288925"/>
          </a:xfrm>
          <a:custGeom>
            <a:avLst/>
            <a:gdLst>
              <a:gd name="txL" fmla="*/ 0 w 21600"/>
              <a:gd name="txT" fmla="*/ 0 h 21600"/>
              <a:gd name="txR" fmla="*/ 21600 w 21600"/>
              <a:gd name="txB" fmla="*/ 21600 h 21600"/>
            </a:gdLst>
            <a:ahLst/>
            <a:cxnLst>
              <a:cxn ang="0">
                <a:pos x="0" y="0"/>
              </a:cxn>
              <a:cxn ang="0">
                <a:pos x="287337" y="288356"/>
              </a:cxn>
              <a:cxn ang="0">
                <a:pos x="0" y="288356"/>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3826" name="Text Box 34"/>
          <p:cNvSpPr txBox="1"/>
          <p:nvPr/>
        </p:nvSpPr>
        <p:spPr>
          <a:xfrm>
            <a:off x="5140325" y="1722438"/>
            <a:ext cx="308610" cy="364490"/>
          </a:xfrm>
          <a:prstGeom prst="rect">
            <a:avLst/>
          </a:prstGeom>
          <a:noFill/>
          <a:ln w="9525">
            <a:noFill/>
            <a:miter/>
          </a:ln>
        </p:spPr>
        <p:txBody>
          <a:bodyPr wrap="none" lIns="91036" tIns="45518" rIns="91036" bIns="45518">
            <a:spAutoFit/>
          </a:bodyPr>
          <a:p>
            <a:pPr lvl="0" eaLnBrk="1" hangingPunct="1"/>
            <a:r>
              <a:rPr lang="zh-CN" altLang="zh-CN" dirty="0">
                <a:latin typeface="Arial" charset="0"/>
                <a:ea typeface="宋体" pitchFamily="2" charset="-122"/>
              </a:rPr>
              <a:t>1</a:t>
            </a:r>
            <a:endParaRPr lang="zh-CN" altLang="zh-CN" dirty="0">
              <a:latin typeface="Arial" charset="0"/>
              <a:ea typeface="宋体" pitchFamily="2" charset="-122"/>
            </a:endParaRPr>
          </a:p>
        </p:txBody>
      </p:sp>
      <p:grpSp>
        <p:nvGrpSpPr>
          <p:cNvPr id="33827" name="Group 35"/>
          <p:cNvGrpSpPr/>
          <p:nvPr/>
        </p:nvGrpSpPr>
        <p:grpSpPr>
          <a:xfrm>
            <a:off x="5732463" y="3935417"/>
            <a:ext cx="509588" cy="600063"/>
            <a:chOff x="-3" y="1"/>
            <a:chExt cx="321" cy="377"/>
          </a:xfrm>
        </p:grpSpPr>
        <p:sp>
          <p:nvSpPr>
            <p:cNvPr id="33828" name="Arc 36"/>
            <p:cNvSpPr/>
            <p:nvPr/>
          </p:nvSpPr>
          <p:spPr>
            <a:xfrm rot="4408924">
              <a:off x="13" y="-15"/>
              <a:ext cx="131" cy="162"/>
            </a:xfrm>
            <a:custGeom>
              <a:avLst/>
              <a:gdLst>
                <a:gd name="txL" fmla="*/ 0 w 31042"/>
                <a:gd name="txT" fmla="*/ 0 h 25474"/>
                <a:gd name="txR" fmla="*/ 31042 w 31042"/>
                <a:gd name="txB" fmla="*/ 25474 h 25474"/>
              </a:gdLst>
              <a:ahLst/>
              <a:cxnLst>
                <a:cxn ang="0">
                  <a:pos x="0" y="14"/>
                </a:cxn>
                <a:cxn ang="0">
                  <a:pos x="130" y="162"/>
                </a:cxn>
                <a:cxn ang="0">
                  <a:pos x="40" y="137"/>
                </a:cxn>
              </a:cxnLst>
              <a:rect l="txL" t="txT" r="txR" b="txB"/>
              <a:pathLst>
                <a:path w="31042" h="25474" fill="none">
                  <a:moveTo>
                    <a:pt x="-1" y="2172"/>
                  </a:moveTo>
                  <a:cubicBezTo>
                    <a:pt x="2942" y="743"/>
                    <a:pt x="6170" y="-1"/>
                    <a:pt x="9442" y="0"/>
                  </a:cubicBezTo>
                  <a:cubicBezTo>
                    <a:pt x="21371" y="0"/>
                    <a:pt x="31042" y="9670"/>
                    <a:pt x="31042" y="21600"/>
                  </a:cubicBezTo>
                  <a:cubicBezTo>
                    <a:pt x="31042" y="22899"/>
                    <a:pt x="30924" y="24195"/>
                    <a:pt x="30691" y="25473"/>
                  </a:cubicBezTo>
                </a:path>
                <a:path w="31042" h="25474" stroke="0">
                  <a:moveTo>
                    <a:pt x="-1" y="2172"/>
                  </a:moveTo>
                  <a:cubicBezTo>
                    <a:pt x="2942" y="743"/>
                    <a:pt x="6170" y="-1"/>
                    <a:pt x="9442" y="0"/>
                  </a:cubicBezTo>
                  <a:cubicBezTo>
                    <a:pt x="21371" y="0"/>
                    <a:pt x="31042" y="9670"/>
                    <a:pt x="31042" y="21600"/>
                  </a:cubicBezTo>
                  <a:cubicBezTo>
                    <a:pt x="31042" y="22899"/>
                    <a:pt x="30924" y="24195"/>
                    <a:pt x="30691" y="25473"/>
                  </a:cubicBezTo>
                  <a:lnTo>
                    <a:pt x="9442"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3829" name="Text Box 37"/>
            <p:cNvSpPr txBox="1"/>
            <p:nvPr/>
          </p:nvSpPr>
          <p:spPr>
            <a:xfrm>
              <a:off x="123" y="148"/>
              <a:ext cx="195" cy="230"/>
            </a:xfrm>
            <a:prstGeom prst="rect">
              <a:avLst/>
            </a:prstGeom>
            <a:noFill/>
            <a:ln w="9525">
              <a:noFill/>
              <a:miter/>
            </a:ln>
          </p:spPr>
          <p:txBody>
            <a:bodyPr wrap="none">
              <a:spAutoFit/>
            </a:bodyPr>
            <a:p>
              <a:pPr lvl="0" eaLnBrk="1" hangingPunct="1"/>
              <a:r>
                <a:rPr lang="zh-CN" altLang="zh-CN" dirty="0">
                  <a:latin typeface="Arial" charset="0"/>
                  <a:ea typeface="宋体" pitchFamily="2" charset="-122"/>
                </a:rPr>
                <a:t>8</a:t>
              </a:r>
              <a:endParaRPr lang="zh-CN" altLang="zh-CN" dirty="0">
                <a:latin typeface="Arial" charset="0"/>
                <a:ea typeface="宋体" pitchFamily="2" charset="-122"/>
              </a:endParaRPr>
            </a:p>
          </p:txBody>
        </p:sp>
      </p:grpSp>
      <p:sp>
        <p:nvSpPr>
          <p:cNvPr id="33830" name="Arc 38"/>
          <p:cNvSpPr/>
          <p:nvPr/>
        </p:nvSpPr>
        <p:spPr>
          <a:xfrm rot="10181612">
            <a:off x="4795838" y="2238375"/>
            <a:ext cx="358775" cy="468313"/>
          </a:xfrm>
          <a:custGeom>
            <a:avLst/>
            <a:gdLst>
              <a:gd name="txL" fmla="*/ 0 w 21600"/>
              <a:gd name="txT" fmla="*/ 0 h 23466"/>
              <a:gd name="txR" fmla="*/ 21600 w 21600"/>
              <a:gd name="txB" fmla="*/ 23466 h 23466"/>
            </a:gdLst>
            <a:ahLst/>
            <a:cxnLst>
              <a:cxn ang="0">
                <a:pos x="0" y="0"/>
              </a:cxn>
              <a:cxn ang="0">
                <a:pos x="357430" y="467820"/>
              </a:cxn>
              <a:cxn ang="0">
                <a:pos x="0" y="430619"/>
              </a:cxn>
            </a:cxnLst>
            <a:rect l="txL" t="txT" r="txR" b="txB"/>
            <a:pathLst>
              <a:path w="21600" h="23466" fill="none">
                <a:moveTo>
                  <a:pt x="-1" y="0"/>
                </a:moveTo>
                <a:cubicBezTo>
                  <a:pt x="11929" y="0"/>
                  <a:pt x="21600" y="9670"/>
                  <a:pt x="21600" y="21600"/>
                </a:cubicBezTo>
                <a:cubicBezTo>
                  <a:pt x="21600" y="22222"/>
                  <a:pt x="21573" y="22845"/>
                  <a:pt x="21519" y="23466"/>
                </a:cubicBezTo>
              </a:path>
              <a:path w="21600" h="23466" stroke="0">
                <a:moveTo>
                  <a:pt x="-1" y="0"/>
                </a:moveTo>
                <a:cubicBezTo>
                  <a:pt x="11929" y="0"/>
                  <a:pt x="21600" y="9670"/>
                  <a:pt x="21600" y="21600"/>
                </a:cubicBezTo>
                <a:cubicBezTo>
                  <a:pt x="21600" y="22222"/>
                  <a:pt x="21573" y="22845"/>
                  <a:pt x="21519" y="23466"/>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grpSp>
        <p:nvGrpSpPr>
          <p:cNvPr id="11" name="Group 39"/>
          <p:cNvGrpSpPr/>
          <p:nvPr/>
        </p:nvGrpSpPr>
        <p:grpSpPr>
          <a:xfrm>
            <a:off x="5156201" y="2424111"/>
            <a:ext cx="796925" cy="1509714"/>
            <a:chOff x="-3" y="1"/>
            <a:chExt cx="502" cy="952"/>
          </a:xfrm>
        </p:grpSpPr>
        <p:grpSp>
          <p:nvGrpSpPr>
            <p:cNvPr id="33832" name="Group 40"/>
            <p:cNvGrpSpPr/>
            <p:nvPr/>
          </p:nvGrpSpPr>
          <p:grpSpPr>
            <a:xfrm>
              <a:off x="-3" y="1"/>
              <a:ext cx="321" cy="378"/>
              <a:chOff x="-3" y="1"/>
              <a:chExt cx="321" cy="378"/>
            </a:xfrm>
          </p:grpSpPr>
          <p:sp>
            <p:nvSpPr>
              <p:cNvPr id="33833" name="Arc 41"/>
              <p:cNvSpPr/>
              <p:nvPr/>
            </p:nvSpPr>
            <p:spPr>
              <a:xfrm rot="4408924">
                <a:off x="13" y="-15"/>
                <a:ext cx="131" cy="162"/>
              </a:xfrm>
              <a:custGeom>
                <a:avLst/>
                <a:gdLst>
                  <a:gd name="txL" fmla="*/ 0 w 31042"/>
                  <a:gd name="txT" fmla="*/ 0 h 25474"/>
                  <a:gd name="txR" fmla="*/ 31042 w 31042"/>
                  <a:gd name="txB" fmla="*/ 25474 h 25474"/>
                </a:gdLst>
                <a:ahLst/>
                <a:cxnLst>
                  <a:cxn ang="0">
                    <a:pos x="0" y="14"/>
                  </a:cxn>
                  <a:cxn ang="0">
                    <a:pos x="130" y="162"/>
                  </a:cxn>
                  <a:cxn ang="0">
                    <a:pos x="40" y="137"/>
                  </a:cxn>
                </a:cxnLst>
                <a:rect l="txL" t="txT" r="txR" b="txB"/>
                <a:pathLst>
                  <a:path w="31042" h="25474" fill="none">
                    <a:moveTo>
                      <a:pt x="-1" y="2172"/>
                    </a:moveTo>
                    <a:cubicBezTo>
                      <a:pt x="2942" y="743"/>
                      <a:pt x="6170" y="-1"/>
                      <a:pt x="9442" y="0"/>
                    </a:cubicBezTo>
                    <a:cubicBezTo>
                      <a:pt x="21371" y="0"/>
                      <a:pt x="31042" y="9670"/>
                      <a:pt x="31042" y="21600"/>
                    </a:cubicBezTo>
                    <a:cubicBezTo>
                      <a:pt x="31042" y="22899"/>
                      <a:pt x="30924" y="24195"/>
                      <a:pt x="30691" y="25473"/>
                    </a:cubicBezTo>
                  </a:path>
                  <a:path w="31042" h="25474" stroke="0">
                    <a:moveTo>
                      <a:pt x="-1" y="2172"/>
                    </a:moveTo>
                    <a:cubicBezTo>
                      <a:pt x="2942" y="743"/>
                      <a:pt x="6170" y="-1"/>
                      <a:pt x="9442" y="0"/>
                    </a:cubicBezTo>
                    <a:cubicBezTo>
                      <a:pt x="21371" y="0"/>
                      <a:pt x="31042" y="9670"/>
                      <a:pt x="31042" y="21600"/>
                    </a:cubicBezTo>
                    <a:cubicBezTo>
                      <a:pt x="31042" y="22899"/>
                      <a:pt x="30924" y="24195"/>
                      <a:pt x="30691" y="25473"/>
                    </a:cubicBezTo>
                    <a:lnTo>
                      <a:pt x="9442"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3834" name="Text Box 42"/>
              <p:cNvSpPr txBox="1"/>
              <p:nvPr/>
            </p:nvSpPr>
            <p:spPr>
              <a:xfrm>
                <a:off x="123" y="148"/>
                <a:ext cx="195" cy="231"/>
              </a:xfrm>
              <a:prstGeom prst="rect">
                <a:avLst/>
              </a:prstGeom>
              <a:noFill/>
              <a:ln w="9525">
                <a:noFill/>
                <a:miter/>
              </a:ln>
            </p:spPr>
            <p:txBody>
              <a:bodyPr wrap="none">
                <a:spAutoFit/>
              </a:bodyPr>
              <a:p>
                <a:pPr lvl="0" eaLnBrk="1" hangingPunct="1"/>
                <a:r>
                  <a:rPr lang="zh-CN" altLang="zh-CN" dirty="0">
                    <a:latin typeface="Arial" charset="0"/>
                    <a:ea typeface="宋体" pitchFamily="2" charset="-122"/>
                  </a:rPr>
                  <a:t>4</a:t>
                </a:r>
                <a:endParaRPr lang="zh-CN" altLang="zh-CN" dirty="0">
                  <a:latin typeface="Arial" charset="0"/>
                  <a:ea typeface="宋体" pitchFamily="2" charset="-122"/>
                </a:endParaRPr>
              </a:p>
            </p:txBody>
          </p:sp>
        </p:grpSp>
        <p:sp>
          <p:nvSpPr>
            <p:cNvPr id="33835" name="Arc 43"/>
            <p:cNvSpPr/>
            <p:nvPr/>
          </p:nvSpPr>
          <p:spPr>
            <a:xfrm>
              <a:off x="271" y="771"/>
              <a:ext cx="182" cy="182"/>
            </a:xfrm>
            <a:custGeom>
              <a:avLst/>
              <a:gdLst>
                <a:gd name="txL" fmla="*/ 0 w 21600"/>
                <a:gd name="txT" fmla="*/ 0 h 21600"/>
                <a:gd name="txR" fmla="*/ 21600 w 21600"/>
                <a:gd name="txB" fmla="*/ 21600 h 21600"/>
              </a:gdLst>
              <a:ahLst/>
              <a:cxnLst>
                <a:cxn ang="0">
                  <a:pos x="0" y="0"/>
                </a:cxn>
                <a:cxn ang="0">
                  <a:pos x="182" y="182"/>
                </a:cxn>
                <a:cxn ang="0">
                  <a:pos x="0" y="18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sp>
          <p:nvSpPr>
            <p:cNvPr id="33836" name="Text Box 44"/>
            <p:cNvSpPr txBox="1"/>
            <p:nvPr/>
          </p:nvSpPr>
          <p:spPr>
            <a:xfrm>
              <a:off x="304" y="602"/>
              <a:ext cx="195" cy="231"/>
            </a:xfrm>
            <a:prstGeom prst="rect">
              <a:avLst/>
            </a:prstGeom>
            <a:noFill/>
            <a:ln w="9525">
              <a:noFill/>
              <a:miter/>
            </a:ln>
          </p:spPr>
          <p:txBody>
            <a:bodyPr wrap="none">
              <a:spAutoFit/>
            </a:bodyPr>
            <a:p>
              <a:pPr lvl="0" eaLnBrk="1" hangingPunct="1"/>
              <a:r>
                <a:rPr lang="zh-CN" altLang="zh-CN" dirty="0">
                  <a:latin typeface="Arial" charset="0"/>
                  <a:ea typeface="宋体" pitchFamily="2" charset="-122"/>
                </a:rPr>
                <a:t>5</a:t>
              </a:r>
              <a:endParaRPr lang="zh-CN" altLang="zh-CN" dirty="0">
                <a:latin typeface="Arial" charset="0"/>
                <a:ea typeface="宋体" pitchFamily="2" charset="-122"/>
              </a:endParaRPr>
            </a:p>
          </p:txBody>
        </p:sp>
      </p:grpSp>
      <p:sp>
        <p:nvSpPr>
          <p:cNvPr id="33837" name="Arc 45"/>
          <p:cNvSpPr/>
          <p:nvPr/>
        </p:nvSpPr>
        <p:spPr>
          <a:xfrm rot="10181612">
            <a:off x="4800600" y="2206625"/>
            <a:ext cx="358775" cy="466725"/>
          </a:xfrm>
          <a:custGeom>
            <a:avLst/>
            <a:gdLst>
              <a:gd name="txL" fmla="*/ 0 w 21600"/>
              <a:gd name="txT" fmla="*/ 0 h 23466"/>
              <a:gd name="txR" fmla="*/ 21600 w 21600"/>
              <a:gd name="txB" fmla="*/ 23466 h 23466"/>
            </a:gdLst>
            <a:ahLst/>
            <a:cxnLst>
              <a:cxn ang="0">
                <a:pos x="0" y="0"/>
              </a:cxn>
              <a:cxn ang="0">
                <a:pos x="357430" y="467820"/>
              </a:cxn>
              <a:cxn ang="0">
                <a:pos x="0" y="430619"/>
              </a:cxn>
            </a:cxnLst>
            <a:rect l="txL" t="txT" r="txR" b="txB"/>
            <a:pathLst>
              <a:path w="21600" h="23466" fill="none">
                <a:moveTo>
                  <a:pt x="-1" y="0"/>
                </a:moveTo>
                <a:cubicBezTo>
                  <a:pt x="11929" y="0"/>
                  <a:pt x="21600" y="9670"/>
                  <a:pt x="21600" y="21600"/>
                </a:cubicBezTo>
                <a:cubicBezTo>
                  <a:pt x="21600" y="22222"/>
                  <a:pt x="21573" y="22845"/>
                  <a:pt x="21519" y="23466"/>
                </a:cubicBezTo>
              </a:path>
              <a:path w="21600" h="23466" stroke="0">
                <a:moveTo>
                  <a:pt x="-1" y="0"/>
                </a:moveTo>
                <a:cubicBezTo>
                  <a:pt x="11929" y="0"/>
                  <a:pt x="21600" y="9670"/>
                  <a:pt x="21600" y="21600"/>
                </a:cubicBezTo>
                <a:cubicBezTo>
                  <a:pt x="21600" y="22222"/>
                  <a:pt x="21573" y="22845"/>
                  <a:pt x="21519" y="23466"/>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grpSp>
        <p:nvGrpSpPr>
          <p:cNvPr id="13" name="Group 46"/>
          <p:cNvGrpSpPr/>
          <p:nvPr/>
        </p:nvGrpSpPr>
        <p:grpSpPr>
          <a:xfrm>
            <a:off x="4656138" y="2206625"/>
            <a:ext cx="884237" cy="1712913"/>
            <a:chOff x="0" y="0"/>
            <a:chExt cx="557" cy="1080"/>
          </a:xfrm>
        </p:grpSpPr>
        <p:sp>
          <p:nvSpPr>
            <p:cNvPr id="33839" name="Text Box 47"/>
            <p:cNvSpPr txBox="1"/>
            <p:nvPr/>
          </p:nvSpPr>
          <p:spPr>
            <a:xfrm>
              <a:off x="0" y="227"/>
              <a:ext cx="182" cy="231"/>
            </a:xfrm>
            <a:prstGeom prst="rect">
              <a:avLst/>
            </a:prstGeom>
            <a:noFill/>
            <a:ln w="9525">
              <a:noFill/>
              <a:miter/>
            </a:ln>
          </p:spPr>
          <p:txBody>
            <a:bodyPr>
              <a:spAutoFit/>
            </a:bodyPr>
            <a:p>
              <a:pPr lvl="0" eaLnBrk="1" hangingPunct="1"/>
              <a:r>
                <a:rPr lang="zh-CN" altLang="zh-CN" dirty="0">
                  <a:latin typeface="Arial" charset="0"/>
                  <a:ea typeface="宋体" pitchFamily="2" charset="-122"/>
                </a:rPr>
                <a:t>3</a:t>
              </a:r>
              <a:endParaRPr lang="zh-CN" altLang="zh-CN" dirty="0">
                <a:latin typeface="Arial" charset="0"/>
                <a:ea typeface="宋体" pitchFamily="2" charset="-122"/>
              </a:endParaRPr>
            </a:p>
          </p:txBody>
        </p:sp>
        <p:grpSp>
          <p:nvGrpSpPr>
            <p:cNvPr id="33840" name="Group 48"/>
            <p:cNvGrpSpPr/>
            <p:nvPr/>
          </p:nvGrpSpPr>
          <p:grpSpPr>
            <a:xfrm>
              <a:off x="272" y="726"/>
              <a:ext cx="285" cy="354"/>
              <a:chOff x="0" y="0"/>
              <a:chExt cx="285" cy="354"/>
            </a:xfrm>
          </p:grpSpPr>
          <p:sp>
            <p:nvSpPr>
              <p:cNvPr id="33841" name="Arc 49"/>
              <p:cNvSpPr/>
              <p:nvPr/>
            </p:nvSpPr>
            <p:spPr>
              <a:xfrm rot="-10800000" flipV="1">
                <a:off x="149" y="216"/>
                <a:ext cx="136" cy="138"/>
              </a:xfrm>
              <a:custGeom>
                <a:avLst/>
                <a:gdLst>
                  <a:gd name="txL" fmla="*/ 0 w 21600"/>
                  <a:gd name="txT" fmla="*/ 0 h 32810"/>
                  <a:gd name="txR" fmla="*/ 21600 w 21600"/>
                  <a:gd name="txB" fmla="*/ 32810 h 32810"/>
                </a:gdLst>
                <a:ahLst/>
                <a:cxnLst>
                  <a:cxn ang="0">
                    <a:pos x="0" y="0"/>
                  </a:cxn>
                  <a:cxn ang="0">
                    <a:pos x="116" y="138"/>
                  </a:cxn>
                  <a:cxn ang="0">
                    <a:pos x="0" y="91"/>
                  </a:cxn>
                </a:cxnLst>
                <a:rect l="txL" t="txT" r="txR" b="txB"/>
                <a:pathLst>
                  <a:path w="21600" h="32810" fill="none">
                    <a:moveTo>
                      <a:pt x="-1" y="0"/>
                    </a:moveTo>
                    <a:cubicBezTo>
                      <a:pt x="11929" y="0"/>
                      <a:pt x="21600" y="9670"/>
                      <a:pt x="21600" y="21600"/>
                    </a:cubicBezTo>
                    <a:cubicBezTo>
                      <a:pt x="21600" y="25553"/>
                      <a:pt x="20515" y="29430"/>
                      <a:pt x="18463" y="32810"/>
                    </a:cubicBezTo>
                  </a:path>
                  <a:path w="21600" h="32810" stroke="0">
                    <a:moveTo>
                      <a:pt x="-1" y="0"/>
                    </a:moveTo>
                    <a:cubicBezTo>
                      <a:pt x="11929" y="0"/>
                      <a:pt x="21600" y="9670"/>
                      <a:pt x="21600" y="21600"/>
                    </a:cubicBezTo>
                    <a:cubicBezTo>
                      <a:pt x="21600" y="25553"/>
                      <a:pt x="20515" y="29430"/>
                      <a:pt x="18463" y="32810"/>
                    </a:cubicBezTo>
                    <a:lnTo>
                      <a:pt x="0" y="21600"/>
                    </a:lnTo>
                    <a:close/>
                  </a:path>
                </a:pathLst>
              </a:custGeom>
              <a:noFill/>
              <a:ln w="9525" cap="flat" cmpd="sng">
                <a:solidFill>
                  <a:srgbClr val="3366FF">
                    <a:alpha val="100000"/>
                  </a:srgbClr>
                </a:solidFill>
                <a:prstDash val="solid"/>
                <a:round/>
                <a:headEnd type="none" w="med" len="med"/>
                <a:tailEnd type="none" w="med" len="med"/>
              </a:ln>
            </p:spPr>
            <p:txBody>
              <a:bodyPr/>
              <a:p>
                <a:endParaRPr lang="zh-CN" altLang="en-US"/>
              </a:p>
            </p:txBody>
          </p:sp>
          <p:sp>
            <p:nvSpPr>
              <p:cNvPr id="33842" name="Text Box 50"/>
              <p:cNvSpPr txBox="1"/>
              <p:nvPr/>
            </p:nvSpPr>
            <p:spPr>
              <a:xfrm>
                <a:off x="0" y="0"/>
                <a:ext cx="195" cy="231"/>
              </a:xfrm>
              <a:prstGeom prst="rect">
                <a:avLst/>
              </a:prstGeom>
              <a:noFill/>
              <a:ln w="9525">
                <a:noFill/>
                <a:miter/>
              </a:ln>
            </p:spPr>
            <p:txBody>
              <a:bodyPr wrap="none">
                <a:spAutoFit/>
              </a:bodyPr>
              <a:p>
                <a:pPr lvl="0" eaLnBrk="1" hangingPunct="1"/>
                <a:r>
                  <a:rPr lang="zh-CN" altLang="zh-CN" dirty="0">
                    <a:solidFill>
                      <a:srgbClr val="0000FF"/>
                    </a:solidFill>
                    <a:latin typeface="Arial" charset="0"/>
                    <a:ea typeface="宋体" pitchFamily="2" charset="-122"/>
                  </a:rPr>
                  <a:t>6</a:t>
                </a:r>
                <a:endParaRPr lang="zh-CN" altLang="zh-CN" dirty="0">
                  <a:solidFill>
                    <a:srgbClr val="0000FF"/>
                  </a:solidFill>
                  <a:latin typeface="Arial" charset="0"/>
                  <a:ea typeface="宋体" pitchFamily="2" charset="-122"/>
                </a:endParaRPr>
              </a:p>
            </p:txBody>
          </p:sp>
        </p:grpSp>
        <p:sp>
          <p:nvSpPr>
            <p:cNvPr id="33843" name="Arc 51"/>
            <p:cNvSpPr/>
            <p:nvPr/>
          </p:nvSpPr>
          <p:spPr>
            <a:xfrm rot="10181612">
              <a:off x="91" y="0"/>
              <a:ext cx="226" cy="295"/>
            </a:xfrm>
            <a:custGeom>
              <a:avLst/>
              <a:gdLst>
                <a:gd name="txL" fmla="*/ 0 w 21600"/>
                <a:gd name="txT" fmla="*/ 0 h 23466"/>
                <a:gd name="txR" fmla="*/ 21600 w 21600"/>
                <a:gd name="txB" fmla="*/ 23466 h 23466"/>
              </a:gdLst>
              <a:ahLst/>
              <a:cxnLst>
                <a:cxn ang="0">
                  <a:pos x="0" y="0"/>
                </a:cxn>
                <a:cxn ang="0">
                  <a:pos x="225" y="295"/>
                </a:cxn>
                <a:cxn ang="0">
                  <a:pos x="0" y="272"/>
                </a:cxn>
              </a:cxnLst>
              <a:rect l="txL" t="txT" r="txR" b="txB"/>
              <a:pathLst>
                <a:path w="21600" h="23466" fill="none">
                  <a:moveTo>
                    <a:pt x="-1" y="0"/>
                  </a:moveTo>
                  <a:cubicBezTo>
                    <a:pt x="11929" y="0"/>
                    <a:pt x="21600" y="9670"/>
                    <a:pt x="21600" y="21600"/>
                  </a:cubicBezTo>
                  <a:cubicBezTo>
                    <a:pt x="21600" y="22222"/>
                    <a:pt x="21573" y="22845"/>
                    <a:pt x="21519" y="23466"/>
                  </a:cubicBezTo>
                </a:path>
                <a:path w="21600" h="23466" stroke="0">
                  <a:moveTo>
                    <a:pt x="-1" y="0"/>
                  </a:moveTo>
                  <a:cubicBezTo>
                    <a:pt x="11929" y="0"/>
                    <a:pt x="21600" y="9670"/>
                    <a:pt x="21600" y="21600"/>
                  </a:cubicBezTo>
                  <a:cubicBezTo>
                    <a:pt x="21600" y="22222"/>
                    <a:pt x="21573" y="22845"/>
                    <a:pt x="21519" y="23466"/>
                  </a:cubicBezTo>
                  <a:lnTo>
                    <a:pt x="0" y="21600"/>
                  </a:lnTo>
                  <a:close/>
                </a:path>
              </a:pathLst>
            </a:custGeom>
            <a:noFill/>
            <a:ln w="9525" cap="flat" cmpd="sng">
              <a:solidFill>
                <a:schemeClr val="tx1">
                  <a:alpha val="100000"/>
                </a:schemeClr>
              </a:solidFill>
              <a:prstDash val="solid"/>
              <a:round/>
              <a:headEnd type="none" w="med" len="med"/>
              <a:tailEnd type="none" w="med" len="med"/>
            </a:ln>
          </p:spPr>
          <p:txBody>
            <a:bodyPr/>
            <a:p>
              <a:endParaRPr lang="zh-CN" altLang="en-US"/>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272"/>
                                        </p:tgtEl>
                                        <p:attrNameLst>
                                          <p:attrName>style.visibility</p:attrName>
                                        </p:attrNameLst>
                                      </p:cBhvr>
                                      <p:to>
                                        <p:strVal val="visible"/>
                                      </p:to>
                                    </p:set>
                                    <p:anim calcmode="lin" valueType="num">
                                      <p:cBhvr>
                                        <p:cTn id="7" dur="1000" fill="hold"/>
                                        <p:tgtEl>
                                          <p:spTgt spid="10272"/>
                                        </p:tgtEl>
                                        <p:attrNameLst>
                                          <p:attrName>ppt_x</p:attrName>
                                        </p:attrNameLst>
                                      </p:cBhvr>
                                      <p:tavLst>
                                        <p:tav tm="0">
                                          <p:val>
                                            <p:strVal val="#ppt_x-.2"/>
                                          </p:val>
                                        </p:tav>
                                        <p:tav tm="100000">
                                          <p:val>
                                            <p:strVal val="#ppt_x"/>
                                          </p:val>
                                        </p:tav>
                                      </p:tavLst>
                                    </p:anim>
                                    <p:anim calcmode="lin" valueType="num">
                                      <p:cBhvr>
                                        <p:cTn id="8" dur="1000" fill="hold"/>
                                        <p:tgtEl>
                                          <p:spTgt spid="1027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7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mph" presetSubtype="0" repeatCount="3000" fill="hold" nodeType="clickEffect">
                                  <p:stCondLst>
                                    <p:cond delay="0"/>
                                  </p:stCondLst>
                                  <p:childTnLst>
                                    <p:animEffect transition="out" filter="fade">
                                      <p:cBhvr>
                                        <p:cTn id="13" dur="500" tmFilter="0, 0; .2, .5; .8, .5; 1, 0"/>
                                        <p:tgtEl>
                                          <p:spTgt spid="13"/>
                                        </p:tgtEl>
                                      </p:cBhvr>
                                    </p:animEffect>
                                    <p:animScale>
                                      <p:cBhvr>
                                        <p:cTn id="14" dur="250" autoRev="1" fill="hold"/>
                                        <p:tgtEl>
                                          <p:spTgt spid="13"/>
                                        </p:tgtEl>
                                      </p:cBhvr>
                                      <p:by x="105000" y="105000"/>
                                    </p:animScale>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800" decel="100000"/>
                                        <p:tgtEl>
                                          <p:spTgt spid="8"/>
                                        </p:tgtEl>
                                      </p:cBhvr>
                                    </p:animEffect>
                                    <p:anim calcmode="lin" valueType="num">
                                      <p:cBhvr>
                                        <p:cTn id="20" dur="800" decel="100000" fill="hold"/>
                                        <p:tgtEl>
                                          <p:spTgt spid="8"/>
                                        </p:tgtEl>
                                        <p:attrNameLst>
                                          <p:attrName>style.rotation</p:attrName>
                                        </p:attrNameLst>
                                      </p:cBhvr>
                                      <p:tavLst>
                                        <p:tav tm="0">
                                          <p:val>
                                            <p:fltVal val="-90.000000"/>
                                          </p:val>
                                        </p:tav>
                                        <p:tav tm="100000">
                                          <p:val>
                                            <p:fltVal val="0.000000"/>
                                          </p:val>
                                        </p:tav>
                                      </p:tavLst>
                                    </p:anim>
                                    <p:anim calcmode="lin" valueType="num">
                                      <p:cBhvr>
                                        <p:cTn id="21" dur="800" decel="100000" fill="hold"/>
                                        <p:tgtEl>
                                          <p:spTgt spid="8"/>
                                        </p:tgtEl>
                                        <p:attrNameLst>
                                          <p:attrName>ppt_x</p:attrName>
                                        </p:attrNameLst>
                                      </p:cBhvr>
                                      <p:tavLst>
                                        <p:tav tm="0">
                                          <p:val>
                                            <p:strVal val="#ppt_x+0.4"/>
                                          </p:val>
                                        </p:tav>
                                        <p:tav tm="100000">
                                          <p:val>
                                            <p:strVal val="#ppt_x-0.05"/>
                                          </p:val>
                                        </p:tav>
                                      </p:tavLst>
                                    </p:anim>
                                    <p:anim calcmode="lin" valueType="num">
                                      <p:cBhvr>
                                        <p:cTn id="22" dur="800" decel="100000" fill="hold"/>
                                        <p:tgtEl>
                                          <p:spTgt spid="8"/>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10265"/>
                                        </p:tgtEl>
                                        <p:attrNameLst>
                                          <p:attrName>style.visibility</p:attrName>
                                        </p:attrNameLst>
                                      </p:cBhvr>
                                      <p:to>
                                        <p:strVal val="visible"/>
                                      </p:to>
                                    </p:set>
                                    <p:animEffect transition="in" filter="fade">
                                      <p:cBhvr>
                                        <p:cTn id="29" dur="1000"/>
                                        <p:tgtEl>
                                          <p:spTgt spid="10265"/>
                                        </p:tgtEl>
                                      </p:cBhvr>
                                    </p:animEffect>
                                    <p:anim calcmode="lin" valueType="num">
                                      <p:cBhvr>
                                        <p:cTn id="30" dur="1000" fill="hold"/>
                                        <p:tgtEl>
                                          <p:spTgt spid="10265"/>
                                        </p:tgtEl>
                                        <p:attrNameLst>
                                          <p:attrName>ppt_x</p:attrName>
                                        </p:attrNameLst>
                                      </p:cBhvr>
                                      <p:tavLst>
                                        <p:tav tm="0">
                                          <p:val>
                                            <p:strVal val="#ppt_x"/>
                                          </p:val>
                                        </p:tav>
                                        <p:tav tm="100000">
                                          <p:val>
                                            <p:strVal val="#ppt_x"/>
                                          </p:val>
                                        </p:tav>
                                      </p:tavLst>
                                    </p:anim>
                                    <p:anim calcmode="lin" valueType="num">
                                      <p:cBhvr>
                                        <p:cTn id="31" dur="1000" fill="hold"/>
                                        <p:tgtEl>
                                          <p:spTgt spid="1026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6" presetClass="emph" presetSubtype="0" repeatCount="3000" fill="hold" nodeType="clickEffect">
                                  <p:stCondLst>
                                    <p:cond delay="0"/>
                                  </p:stCondLst>
                                  <p:childTnLst>
                                    <p:animEffect transition="out" filter="fade">
                                      <p:cBhvr>
                                        <p:cTn id="35" dur="500" tmFilter="0, 0; .2, .5; .8, .5; 1, 0"/>
                                        <p:tgtEl>
                                          <p:spTgt spid="11"/>
                                        </p:tgtEl>
                                      </p:cBhvr>
                                    </p:animEffect>
                                    <p:animScale>
                                      <p:cBhvr>
                                        <p:cTn id="3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5" grpId="0"/>
      <p:bldP spid="102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Text Box 2"/>
          <p:cNvSpPr txBox="1"/>
          <p:nvPr/>
        </p:nvSpPr>
        <p:spPr>
          <a:xfrm>
            <a:off x="2497138" y="1054100"/>
            <a:ext cx="3816350" cy="3290570"/>
          </a:xfrm>
          <a:prstGeom prst="rect">
            <a:avLst/>
          </a:prstGeom>
          <a:noFill/>
          <a:ln w="9525">
            <a:noFill/>
            <a:miter/>
          </a:ln>
        </p:spPr>
        <p:txBody>
          <a:bodyPr lIns="91036" tIns="45518" rIns="91036" bIns="45518">
            <a:spAutoFit/>
          </a:bodyPr>
          <a:p>
            <a:pPr lvl="0" eaLnBrk="1" hangingPunct="1">
              <a:spcBef>
                <a:spcPct val="50000"/>
              </a:spcBef>
            </a:pPr>
            <a:r>
              <a:rPr lang="zh-CN" altLang="en-US" sz="3500" dirty="0">
                <a:latin typeface="黑体" pitchFamily="2" charset="-122"/>
                <a:ea typeface="黑体" pitchFamily="2" charset="-122"/>
              </a:rPr>
              <a:t>例1</a:t>
            </a:r>
            <a:r>
              <a:rPr lang="en-US" altLang="zh-CN" sz="3500">
                <a:latin typeface="黑体" pitchFamily="2" charset="-122"/>
                <a:ea typeface="黑体" pitchFamily="2" charset="-122"/>
              </a:rPr>
              <a:t>.</a:t>
            </a:r>
            <a:r>
              <a:rPr lang="zh-CN" altLang="en-US" sz="3500" b="1" dirty="0">
                <a:latin typeface="Arial" charset="0"/>
                <a:ea typeface="宋体" pitchFamily="2" charset="-122"/>
              </a:rPr>
              <a:t>如图，直线EF与AB，CD相交，构成8个角，指出图中所有的对顶角，同位角，内错角和同旁内角。</a:t>
            </a:r>
            <a:endParaRPr lang="zh-CN" altLang="en-US" sz="3500" b="1" dirty="0">
              <a:latin typeface="Arial" charset="0"/>
              <a:ea typeface="宋体" pitchFamily="2" charset="-122"/>
            </a:endParaRPr>
          </a:p>
        </p:txBody>
      </p:sp>
      <p:grpSp>
        <p:nvGrpSpPr>
          <p:cNvPr id="34827" name="组合 34826"/>
          <p:cNvGrpSpPr/>
          <p:nvPr/>
        </p:nvGrpSpPr>
        <p:grpSpPr>
          <a:xfrm>
            <a:off x="6096000" y="981075"/>
            <a:ext cx="4103688" cy="3327400"/>
            <a:chOff x="1655" y="1584"/>
            <a:chExt cx="2585" cy="2096"/>
          </a:xfrm>
        </p:grpSpPr>
        <p:pic>
          <p:nvPicPr>
            <p:cNvPr id="34819" name="Picture 3"/>
            <p:cNvPicPr>
              <a:picLocks noChangeAspect="1"/>
            </p:cNvPicPr>
            <p:nvPr/>
          </p:nvPicPr>
          <p:blipFill>
            <a:blip r:embed="rId1"/>
            <a:srcRect l="19376"/>
            <a:stretch>
              <a:fillRect/>
            </a:stretch>
          </p:blipFill>
          <p:spPr>
            <a:xfrm>
              <a:off x="1655" y="1584"/>
              <a:ext cx="2451" cy="1792"/>
            </a:xfrm>
            <a:prstGeom prst="rect">
              <a:avLst/>
            </a:prstGeom>
            <a:noFill/>
            <a:ln w="9525">
              <a:noFill/>
              <a:miter/>
            </a:ln>
          </p:spPr>
        </p:pic>
        <p:sp>
          <p:nvSpPr>
            <p:cNvPr id="34820" name="Text Box 4"/>
            <p:cNvSpPr txBox="1"/>
            <p:nvPr/>
          </p:nvSpPr>
          <p:spPr>
            <a:xfrm>
              <a:off x="2809" y="1815"/>
              <a:ext cx="219" cy="287"/>
            </a:xfrm>
            <a:prstGeom prst="rect">
              <a:avLst/>
            </a:prstGeom>
            <a:noFill/>
            <a:ln w="9525">
              <a:noFill/>
              <a:miter/>
            </a:ln>
          </p:spPr>
          <p:txBody>
            <a:bodyPr lIns="91036" tIns="45518" rIns="91036" bIns="45518">
              <a:spAutoFit/>
            </a:bodyPr>
            <a:p>
              <a:pPr lvl="0" eaLnBrk="1" hangingPunct="1"/>
              <a:r>
                <a:rPr lang="zh-CN" altLang="en-US" sz="2400" b="1" dirty="0">
                  <a:latin typeface="Times New Roman" pitchFamily="18" charset="0"/>
                  <a:ea typeface="宋体" pitchFamily="2" charset="-122"/>
                </a:rPr>
                <a:t>A</a:t>
              </a:r>
              <a:endParaRPr lang="zh-CN" altLang="en-US" sz="2400" b="1" dirty="0">
                <a:latin typeface="Times New Roman" pitchFamily="18" charset="0"/>
                <a:ea typeface="宋体" pitchFamily="2" charset="-122"/>
              </a:endParaRPr>
            </a:p>
          </p:txBody>
        </p:sp>
        <p:sp>
          <p:nvSpPr>
            <p:cNvPr id="34821" name="Text Box 5"/>
            <p:cNvSpPr txBox="1"/>
            <p:nvPr/>
          </p:nvSpPr>
          <p:spPr>
            <a:xfrm>
              <a:off x="2382" y="3370"/>
              <a:ext cx="242" cy="287"/>
            </a:xfrm>
            <a:prstGeom prst="rect">
              <a:avLst/>
            </a:prstGeom>
            <a:noFill/>
            <a:ln w="9525">
              <a:noFill/>
              <a:miter/>
            </a:ln>
          </p:spPr>
          <p:txBody>
            <a:bodyPr wrap="none" lIns="91036" tIns="45518" rIns="91036" bIns="45518">
              <a:spAutoFit/>
            </a:bodyPr>
            <a:p>
              <a:pPr lvl="0" eaLnBrk="1" hangingPunct="1"/>
              <a:r>
                <a:rPr lang="zh-CN" altLang="en-US" sz="2400" b="1" dirty="0">
                  <a:latin typeface="Times New Roman" pitchFamily="18" charset="0"/>
                  <a:ea typeface="宋体" pitchFamily="2" charset="-122"/>
                </a:rPr>
                <a:t>B</a:t>
              </a:r>
              <a:endParaRPr lang="zh-CN" altLang="en-US" sz="2400" b="1" dirty="0">
                <a:latin typeface="Times New Roman" pitchFamily="18" charset="0"/>
                <a:ea typeface="宋体" pitchFamily="2" charset="-122"/>
              </a:endParaRPr>
            </a:p>
          </p:txBody>
        </p:sp>
        <p:sp>
          <p:nvSpPr>
            <p:cNvPr id="34822" name="Text Box 6"/>
            <p:cNvSpPr txBox="1"/>
            <p:nvPr/>
          </p:nvSpPr>
          <p:spPr>
            <a:xfrm>
              <a:off x="1959" y="2603"/>
              <a:ext cx="242" cy="287"/>
            </a:xfrm>
            <a:prstGeom prst="rect">
              <a:avLst/>
            </a:prstGeom>
            <a:noFill/>
            <a:ln w="9525">
              <a:noFill/>
              <a:miter/>
            </a:ln>
          </p:spPr>
          <p:txBody>
            <a:bodyPr wrap="none" lIns="91036" tIns="45518" rIns="91036" bIns="45518">
              <a:spAutoFit/>
            </a:bodyPr>
            <a:p>
              <a:pPr lvl="0" eaLnBrk="1" hangingPunct="1"/>
              <a:r>
                <a:rPr lang="zh-CN" altLang="en-US" sz="2400" b="1" dirty="0">
                  <a:latin typeface="Times New Roman" pitchFamily="18" charset="0"/>
                  <a:ea typeface="宋体" pitchFamily="2" charset="-122"/>
                </a:rPr>
                <a:t>E</a:t>
              </a:r>
              <a:endParaRPr lang="zh-CN" altLang="en-US" sz="2400" b="1" dirty="0">
                <a:latin typeface="Times New Roman" pitchFamily="18" charset="0"/>
                <a:ea typeface="宋体" pitchFamily="2" charset="-122"/>
              </a:endParaRPr>
            </a:p>
          </p:txBody>
        </p:sp>
        <p:sp>
          <p:nvSpPr>
            <p:cNvPr id="34823" name="Text Box 7"/>
            <p:cNvSpPr txBox="1"/>
            <p:nvPr/>
          </p:nvSpPr>
          <p:spPr>
            <a:xfrm>
              <a:off x="3376" y="1938"/>
              <a:ext cx="253" cy="287"/>
            </a:xfrm>
            <a:prstGeom prst="rect">
              <a:avLst/>
            </a:prstGeom>
            <a:noFill/>
            <a:ln w="9525">
              <a:noFill/>
              <a:miter/>
            </a:ln>
          </p:spPr>
          <p:txBody>
            <a:bodyPr wrap="none" lIns="91036" tIns="45518" rIns="91036" bIns="45518">
              <a:spAutoFit/>
            </a:bodyPr>
            <a:p>
              <a:pPr lvl="0" eaLnBrk="1" hangingPunct="1"/>
              <a:r>
                <a:rPr lang="zh-CN" altLang="en-US" sz="2400" b="1" dirty="0">
                  <a:latin typeface="Times New Roman" pitchFamily="18" charset="0"/>
                  <a:ea typeface="宋体" pitchFamily="2" charset="-122"/>
                </a:rPr>
                <a:t>D</a:t>
              </a:r>
              <a:endParaRPr lang="zh-CN" altLang="en-US" sz="2400" b="1" dirty="0">
                <a:latin typeface="Times New Roman" pitchFamily="18" charset="0"/>
                <a:ea typeface="宋体" pitchFamily="2" charset="-122"/>
              </a:endParaRPr>
            </a:p>
          </p:txBody>
        </p:sp>
        <p:sp>
          <p:nvSpPr>
            <p:cNvPr id="34824" name="Text Box 8"/>
            <p:cNvSpPr txBox="1"/>
            <p:nvPr/>
          </p:nvSpPr>
          <p:spPr>
            <a:xfrm>
              <a:off x="3224" y="3393"/>
              <a:ext cx="253" cy="287"/>
            </a:xfrm>
            <a:prstGeom prst="rect">
              <a:avLst/>
            </a:prstGeom>
            <a:noFill/>
            <a:ln w="9525">
              <a:noFill/>
              <a:miter/>
            </a:ln>
          </p:spPr>
          <p:txBody>
            <a:bodyPr wrap="none" lIns="91036" tIns="45518" rIns="91036" bIns="45518">
              <a:spAutoFit/>
            </a:bodyPr>
            <a:p>
              <a:pPr lvl="0" eaLnBrk="1" hangingPunct="1"/>
              <a:r>
                <a:rPr lang="zh-CN" altLang="en-US" sz="2400" b="1" dirty="0">
                  <a:latin typeface="Times New Roman" pitchFamily="18" charset="0"/>
                  <a:ea typeface="宋体" pitchFamily="2" charset="-122"/>
                </a:rPr>
                <a:t>C</a:t>
              </a:r>
              <a:endParaRPr lang="zh-CN" altLang="en-US" sz="2400" b="1" dirty="0">
                <a:latin typeface="Times New Roman" pitchFamily="18" charset="0"/>
                <a:ea typeface="宋体" pitchFamily="2" charset="-122"/>
              </a:endParaRPr>
            </a:p>
          </p:txBody>
        </p:sp>
        <p:sp>
          <p:nvSpPr>
            <p:cNvPr id="34825" name="Text Box 9"/>
            <p:cNvSpPr txBox="1"/>
            <p:nvPr/>
          </p:nvSpPr>
          <p:spPr>
            <a:xfrm>
              <a:off x="4008" y="2576"/>
              <a:ext cx="232" cy="287"/>
            </a:xfrm>
            <a:prstGeom prst="rect">
              <a:avLst/>
            </a:prstGeom>
            <a:noFill/>
            <a:ln w="9525">
              <a:noFill/>
              <a:miter/>
            </a:ln>
          </p:spPr>
          <p:txBody>
            <a:bodyPr wrap="none" lIns="91036" tIns="45518" rIns="91036" bIns="45518">
              <a:spAutoFit/>
            </a:bodyPr>
            <a:p>
              <a:pPr lvl="0" eaLnBrk="1" hangingPunct="1"/>
              <a:r>
                <a:rPr lang="zh-CN" altLang="en-US" sz="2400" b="1" dirty="0">
                  <a:latin typeface="Times New Roman" pitchFamily="18" charset="0"/>
                  <a:ea typeface="宋体" pitchFamily="2" charset="-122"/>
                </a:rPr>
                <a:t>F</a:t>
              </a:r>
              <a:endParaRPr lang="zh-CN" altLang="en-US" sz="2400" b="1" dirty="0">
                <a:latin typeface="Times New Roman" pitchFamily="18" charset="0"/>
                <a:ea typeface="宋体" pitchFamily="2" charset="-122"/>
              </a:endParaRPr>
            </a:p>
          </p:txBody>
        </p:sp>
      </p:grpSp>
      <p:sp>
        <p:nvSpPr>
          <p:cNvPr id="34826" name="矩形 34825"/>
          <p:cNvSpPr/>
          <p:nvPr/>
        </p:nvSpPr>
        <p:spPr>
          <a:xfrm>
            <a:off x="1814513" y="4724400"/>
            <a:ext cx="881634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对顶角：∠</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3</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2</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5</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7</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6</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8</a:t>
            </a:r>
            <a:endParaRPr lang="en-US" altLang="zh-CN" sz="2800" b="1">
              <a:solidFill>
                <a:srgbClr val="FF0000"/>
              </a:solidFill>
              <a:latin typeface="Arial" charset="0"/>
              <a:ea typeface="宋体" pitchFamily="2" charset="-122"/>
            </a:endParaRPr>
          </a:p>
        </p:txBody>
      </p:sp>
      <p:sp>
        <p:nvSpPr>
          <p:cNvPr id="34828" name="矩形 34827"/>
          <p:cNvSpPr/>
          <p:nvPr/>
        </p:nvSpPr>
        <p:spPr>
          <a:xfrm>
            <a:off x="1814513" y="5156200"/>
            <a:ext cx="881634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同位角：∠</a:t>
            </a:r>
            <a:r>
              <a:rPr lang="en-US" altLang="zh-CN" sz="2800" b="1">
                <a:solidFill>
                  <a:srgbClr val="FF0000"/>
                </a:solidFill>
                <a:latin typeface="Arial" charset="0"/>
                <a:ea typeface="宋体" pitchFamily="2" charset="-122"/>
              </a:rPr>
              <a:t>2</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5</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8</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3</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6</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7</a:t>
            </a:r>
            <a:endParaRPr lang="en-US" altLang="zh-CN" sz="2800" b="1">
              <a:solidFill>
                <a:srgbClr val="FF0000"/>
              </a:solidFill>
              <a:latin typeface="Arial" charset="0"/>
              <a:ea typeface="宋体" pitchFamily="2" charset="-122"/>
            </a:endParaRPr>
          </a:p>
        </p:txBody>
      </p:sp>
      <p:sp>
        <p:nvSpPr>
          <p:cNvPr id="34829" name="矩形 34828"/>
          <p:cNvSpPr/>
          <p:nvPr/>
        </p:nvSpPr>
        <p:spPr>
          <a:xfrm>
            <a:off x="1792288" y="5659438"/>
            <a:ext cx="498348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内错角：∠</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6</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5</a:t>
            </a:r>
            <a:endParaRPr lang="en-US" altLang="zh-CN" sz="2800" b="1">
              <a:solidFill>
                <a:srgbClr val="FF0000"/>
              </a:solidFill>
              <a:latin typeface="Arial" charset="0"/>
              <a:ea typeface="宋体" pitchFamily="2" charset="-122"/>
            </a:endParaRPr>
          </a:p>
        </p:txBody>
      </p:sp>
      <p:sp>
        <p:nvSpPr>
          <p:cNvPr id="34830" name="矩形 34829"/>
          <p:cNvSpPr/>
          <p:nvPr/>
        </p:nvSpPr>
        <p:spPr>
          <a:xfrm>
            <a:off x="1808163" y="6092825"/>
            <a:ext cx="533908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同旁内角：∠</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5</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6</a:t>
            </a:r>
            <a:endParaRPr lang="en-US" altLang="zh-CN" sz="2800" b="1">
              <a:solidFill>
                <a:srgbClr val="FF0000"/>
              </a:solidFill>
              <a:latin typeface="Arial" charset="0"/>
              <a:ea typeface="宋体" pitchFamily="2" charset="-122"/>
            </a:endParaRPr>
          </a:p>
        </p:txBody>
      </p:sp>
      <p:grpSp>
        <p:nvGrpSpPr>
          <p:cNvPr id="34831" name="Group 7"/>
          <p:cNvGrpSpPr/>
          <p:nvPr/>
        </p:nvGrpSpPr>
        <p:grpSpPr>
          <a:xfrm>
            <a:off x="5016500" y="0"/>
            <a:ext cx="2730500" cy="1371600"/>
            <a:chOff x="3992" y="432"/>
            <a:chExt cx="1720" cy="864"/>
          </a:xfrm>
        </p:grpSpPr>
        <p:pic>
          <p:nvPicPr>
            <p:cNvPr id="34832" name="Picture 8" descr="模板图片副本"/>
            <p:cNvPicPr>
              <a:picLocks noChangeAspect="1"/>
            </p:cNvPicPr>
            <p:nvPr/>
          </p:nvPicPr>
          <p:blipFill>
            <a:blip r:embed="rId2"/>
            <a:stretch>
              <a:fillRect/>
            </a:stretch>
          </p:blipFill>
          <p:spPr>
            <a:xfrm>
              <a:off x="4032" y="432"/>
              <a:ext cx="1680" cy="864"/>
            </a:xfrm>
            <a:prstGeom prst="rect">
              <a:avLst/>
            </a:prstGeom>
            <a:noFill/>
            <a:ln w="9525">
              <a:noFill/>
              <a:miter/>
            </a:ln>
          </p:spPr>
        </p:pic>
        <p:sp>
          <p:nvSpPr>
            <p:cNvPr id="37897"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smtClean="0">
                  <a:ln>
                    <a:noFill/>
                  </a:ln>
                  <a:solidFill>
                    <a:srgbClr val="FFFFFF"/>
                  </a:solidFill>
                  <a:effectLst/>
                  <a:uLnTx/>
                  <a:uFillTx/>
                  <a:latin typeface="汉仪粗黑简" pitchFamily="49" charset="-122"/>
                  <a:ea typeface="黑体" pitchFamily="2" charset="-122"/>
                  <a:cs typeface="+mn-cs"/>
                </a:rPr>
                <a:t>随堂演练</a:t>
              </a:r>
              <a:endParaRPr kumimoji="0" lang="zh-CN" altLang="en-US" sz="4000" b="1" i="0" u="none" strike="noStrike" kern="1200" cap="none" spc="0" normalizeH="0" baseline="0" noProof="0" smtClean="0">
                <a:ln>
                  <a:noFill/>
                </a:ln>
                <a:solidFill>
                  <a:srgbClr val="FFFFFF"/>
                </a:solidFill>
                <a:effectLst/>
                <a:uLnTx/>
                <a:uFillTx/>
                <a:latin typeface="Arial" charset="0"/>
                <a:ea typeface="黑体" pitchFamily="2" charset="-122"/>
                <a:cs typeface="+mn-cs"/>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26"/>
                                        </p:tgtEl>
                                        <p:attrNameLst>
                                          <p:attrName>style.visibility</p:attrName>
                                        </p:attrNameLst>
                                      </p:cBhvr>
                                      <p:to>
                                        <p:strVal val="visible"/>
                                      </p:to>
                                    </p:set>
                                    <p:anim calcmode="lin" valueType="num">
                                      <p:cBhvr additive="base">
                                        <p:cTn id="7" dur="500" fill="hold"/>
                                        <p:tgtEl>
                                          <p:spTgt spid="34826"/>
                                        </p:tgtEl>
                                        <p:attrNameLst>
                                          <p:attrName>ppt_x</p:attrName>
                                        </p:attrNameLst>
                                      </p:cBhvr>
                                      <p:tavLst>
                                        <p:tav tm="0">
                                          <p:val>
                                            <p:strVal val="#ppt_x"/>
                                          </p:val>
                                        </p:tav>
                                        <p:tav tm="100000">
                                          <p:val>
                                            <p:strVal val="#ppt_x"/>
                                          </p:val>
                                        </p:tav>
                                      </p:tavLst>
                                    </p:anim>
                                    <p:anim calcmode="lin" valueType="num">
                                      <p:cBhvr additive="base">
                                        <p:cTn id="8" dur="500" fill="hold"/>
                                        <p:tgtEl>
                                          <p:spTgt spid="348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828"/>
                                        </p:tgtEl>
                                        <p:attrNameLst>
                                          <p:attrName>style.visibility</p:attrName>
                                        </p:attrNameLst>
                                      </p:cBhvr>
                                      <p:to>
                                        <p:strVal val="visible"/>
                                      </p:to>
                                    </p:set>
                                    <p:anim calcmode="lin" valueType="num">
                                      <p:cBhvr additive="base">
                                        <p:cTn id="11" dur="500" fill="hold"/>
                                        <p:tgtEl>
                                          <p:spTgt spid="34828"/>
                                        </p:tgtEl>
                                        <p:attrNameLst>
                                          <p:attrName>ppt_x</p:attrName>
                                        </p:attrNameLst>
                                      </p:cBhvr>
                                      <p:tavLst>
                                        <p:tav tm="0">
                                          <p:val>
                                            <p:strVal val="#ppt_x"/>
                                          </p:val>
                                        </p:tav>
                                        <p:tav tm="100000">
                                          <p:val>
                                            <p:strVal val="#ppt_x"/>
                                          </p:val>
                                        </p:tav>
                                      </p:tavLst>
                                    </p:anim>
                                    <p:anim calcmode="lin" valueType="num">
                                      <p:cBhvr additive="base">
                                        <p:cTn id="12" dur="500" fill="hold"/>
                                        <p:tgtEl>
                                          <p:spTgt spid="3482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4829"/>
                                        </p:tgtEl>
                                        <p:attrNameLst>
                                          <p:attrName>style.visibility</p:attrName>
                                        </p:attrNameLst>
                                      </p:cBhvr>
                                      <p:to>
                                        <p:strVal val="visible"/>
                                      </p:to>
                                    </p:set>
                                    <p:anim calcmode="lin" valueType="num">
                                      <p:cBhvr additive="base">
                                        <p:cTn id="15" dur="500" fill="hold"/>
                                        <p:tgtEl>
                                          <p:spTgt spid="34829"/>
                                        </p:tgtEl>
                                        <p:attrNameLst>
                                          <p:attrName>ppt_x</p:attrName>
                                        </p:attrNameLst>
                                      </p:cBhvr>
                                      <p:tavLst>
                                        <p:tav tm="0">
                                          <p:val>
                                            <p:strVal val="#ppt_x"/>
                                          </p:val>
                                        </p:tav>
                                        <p:tav tm="100000">
                                          <p:val>
                                            <p:strVal val="#ppt_x"/>
                                          </p:val>
                                        </p:tav>
                                      </p:tavLst>
                                    </p:anim>
                                    <p:anim calcmode="lin" valueType="num">
                                      <p:cBhvr additive="base">
                                        <p:cTn id="16" dur="500" fill="hold"/>
                                        <p:tgtEl>
                                          <p:spTgt spid="3482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830"/>
                                        </p:tgtEl>
                                        <p:attrNameLst>
                                          <p:attrName>style.visibility</p:attrName>
                                        </p:attrNameLst>
                                      </p:cBhvr>
                                      <p:to>
                                        <p:strVal val="visible"/>
                                      </p:to>
                                    </p:set>
                                    <p:anim calcmode="lin" valueType="num">
                                      <p:cBhvr additive="base">
                                        <p:cTn id="19" dur="500" fill="hold"/>
                                        <p:tgtEl>
                                          <p:spTgt spid="34830"/>
                                        </p:tgtEl>
                                        <p:attrNameLst>
                                          <p:attrName>ppt_x</p:attrName>
                                        </p:attrNameLst>
                                      </p:cBhvr>
                                      <p:tavLst>
                                        <p:tav tm="0">
                                          <p:val>
                                            <p:strVal val="#ppt_x"/>
                                          </p:val>
                                        </p:tav>
                                        <p:tav tm="100000">
                                          <p:val>
                                            <p:strVal val="#ppt_x"/>
                                          </p:val>
                                        </p:tav>
                                      </p:tavLst>
                                    </p:anim>
                                    <p:anim calcmode="lin" valueType="num">
                                      <p:cBhvr additive="base">
                                        <p:cTn id="20" dur="500" fill="hold"/>
                                        <p:tgtEl>
                                          <p:spTgt spid="348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57" name="Text Box 17"/>
          <p:cNvSpPr txBox="1"/>
          <p:nvPr/>
        </p:nvSpPr>
        <p:spPr>
          <a:xfrm>
            <a:off x="2135188" y="404813"/>
            <a:ext cx="8106410" cy="1065530"/>
          </a:xfrm>
          <a:prstGeom prst="rect">
            <a:avLst/>
          </a:prstGeom>
          <a:noFill/>
          <a:ln w="9525">
            <a:noFill/>
            <a:miter/>
          </a:ln>
        </p:spPr>
        <p:txBody>
          <a:bodyPr wrap="none" lIns="91036" tIns="45518" rIns="91036" bIns="45518">
            <a:spAutoFit/>
          </a:bodyPr>
          <a:p>
            <a:pPr lvl="0" eaLnBrk="1" hangingPunct="1"/>
            <a:r>
              <a:rPr lang="zh-CN" altLang="en-US" sz="3200" b="1" dirty="0">
                <a:solidFill>
                  <a:srgbClr val="0000FF"/>
                </a:solidFill>
                <a:latin typeface="宋体" pitchFamily="2" charset="-122"/>
                <a:ea typeface="宋体" pitchFamily="2" charset="-122"/>
              </a:rPr>
              <a:t>2．指出下列各图中所有的同位角，内错角，</a:t>
            </a:r>
            <a:endParaRPr lang="zh-CN" altLang="en-US" sz="3200" b="1" dirty="0">
              <a:solidFill>
                <a:srgbClr val="0000FF"/>
              </a:solidFill>
              <a:latin typeface="宋体" pitchFamily="2" charset="-122"/>
              <a:ea typeface="宋体" pitchFamily="2" charset="-122"/>
            </a:endParaRPr>
          </a:p>
          <a:p>
            <a:pPr lvl="0" eaLnBrk="1" hangingPunct="1"/>
            <a:r>
              <a:rPr lang="zh-CN" altLang="en-US" sz="3200" b="1" dirty="0">
                <a:solidFill>
                  <a:srgbClr val="0000FF"/>
                </a:solidFill>
                <a:latin typeface="宋体" pitchFamily="2" charset="-122"/>
                <a:ea typeface="宋体" pitchFamily="2" charset="-122"/>
              </a:rPr>
              <a:t>   同旁内角．</a:t>
            </a:r>
            <a:endParaRPr lang="zh-CN" altLang="en-US" sz="3200" b="1" dirty="0">
              <a:solidFill>
                <a:srgbClr val="0000FF"/>
              </a:solidFill>
              <a:latin typeface="宋体" pitchFamily="2" charset="-122"/>
              <a:ea typeface="宋体" pitchFamily="2" charset="-122"/>
            </a:endParaRPr>
          </a:p>
        </p:txBody>
      </p:sp>
      <p:grpSp>
        <p:nvGrpSpPr>
          <p:cNvPr id="35860" name="Group 20"/>
          <p:cNvGrpSpPr/>
          <p:nvPr/>
        </p:nvGrpSpPr>
        <p:grpSpPr>
          <a:xfrm>
            <a:off x="3792538" y="1557338"/>
            <a:ext cx="3671887" cy="3365500"/>
            <a:chOff x="0" y="0"/>
            <a:chExt cx="2313" cy="2120"/>
          </a:xfrm>
        </p:grpSpPr>
        <p:sp>
          <p:nvSpPr>
            <p:cNvPr id="35861" name="Line 21"/>
            <p:cNvSpPr/>
            <p:nvPr/>
          </p:nvSpPr>
          <p:spPr>
            <a:xfrm flipV="1">
              <a:off x="317" y="849"/>
              <a:ext cx="1996" cy="635"/>
            </a:xfrm>
            <a:prstGeom prst="line">
              <a:avLst/>
            </a:prstGeom>
            <a:ln w="31750" cap="flat" cmpd="sng">
              <a:solidFill>
                <a:schemeClr val="tx1"/>
              </a:solidFill>
              <a:prstDash val="solid"/>
              <a:headEnd type="none" w="med" len="med"/>
              <a:tailEnd type="none" w="med" len="med"/>
            </a:ln>
          </p:spPr>
          <p:txBody>
            <a:bodyPr/>
            <a:p>
              <a:endParaRPr lang="zh-CN" altLang="en-US"/>
            </a:p>
          </p:txBody>
        </p:sp>
        <p:sp>
          <p:nvSpPr>
            <p:cNvPr id="35862" name="Line 22"/>
            <p:cNvSpPr/>
            <p:nvPr/>
          </p:nvSpPr>
          <p:spPr>
            <a:xfrm flipH="1">
              <a:off x="680" y="396"/>
              <a:ext cx="408" cy="1724"/>
            </a:xfrm>
            <a:prstGeom prst="line">
              <a:avLst/>
            </a:prstGeom>
            <a:ln w="31750" cap="flat" cmpd="sng">
              <a:solidFill>
                <a:schemeClr val="tx1"/>
              </a:solidFill>
              <a:prstDash val="solid"/>
              <a:headEnd type="none" w="med" len="med"/>
              <a:tailEnd type="none" w="med" len="med"/>
            </a:ln>
          </p:spPr>
          <p:txBody>
            <a:bodyPr/>
            <a:p>
              <a:endParaRPr lang="zh-CN" altLang="en-US"/>
            </a:p>
          </p:txBody>
        </p:sp>
        <p:sp>
          <p:nvSpPr>
            <p:cNvPr id="35863" name="Line 23"/>
            <p:cNvSpPr/>
            <p:nvPr/>
          </p:nvSpPr>
          <p:spPr>
            <a:xfrm>
              <a:off x="1723" y="305"/>
              <a:ext cx="182" cy="1497"/>
            </a:xfrm>
            <a:prstGeom prst="line">
              <a:avLst/>
            </a:prstGeom>
            <a:ln w="31750" cap="flat" cmpd="sng">
              <a:solidFill>
                <a:schemeClr val="tx1"/>
              </a:solidFill>
              <a:prstDash val="solid"/>
              <a:headEnd type="none" w="med" len="med"/>
              <a:tailEnd type="none" w="med" len="med"/>
            </a:ln>
          </p:spPr>
          <p:txBody>
            <a:bodyPr/>
            <a:p>
              <a:endParaRPr lang="zh-CN" altLang="en-US"/>
            </a:p>
          </p:txBody>
        </p:sp>
        <p:sp>
          <p:nvSpPr>
            <p:cNvPr id="35864" name="Arc 24"/>
            <p:cNvSpPr/>
            <p:nvPr/>
          </p:nvSpPr>
          <p:spPr>
            <a:xfrm>
              <a:off x="907" y="1122"/>
              <a:ext cx="91" cy="119"/>
            </a:xfrm>
            <a:custGeom>
              <a:avLst/>
              <a:gdLst>
                <a:gd name="txL" fmla="*/ 0 w 21600"/>
                <a:gd name="txT" fmla="*/ 0 h 28499"/>
                <a:gd name="txR" fmla="*/ 21600 w 21600"/>
                <a:gd name="txB" fmla="*/ 28499 h 28499"/>
              </a:gdLst>
              <a:ahLst/>
              <a:cxnLst>
                <a:cxn ang="0">
                  <a:pos x="0" y="0"/>
                </a:cxn>
                <a:cxn ang="0">
                  <a:pos x="86" y="119"/>
                </a:cxn>
                <a:cxn ang="0">
                  <a:pos x="0" y="90"/>
                </a:cxn>
              </a:cxnLst>
              <a:rect l="txL" t="txT" r="txR" b="txB"/>
              <a:pathLst>
                <a:path w="21600" h="28499" fill="none">
                  <a:moveTo>
                    <a:pt x="-1" y="0"/>
                  </a:moveTo>
                  <a:cubicBezTo>
                    <a:pt x="11929" y="0"/>
                    <a:pt x="21600" y="9670"/>
                    <a:pt x="21600" y="21600"/>
                  </a:cubicBezTo>
                  <a:cubicBezTo>
                    <a:pt x="21600" y="23945"/>
                    <a:pt x="21217" y="26275"/>
                    <a:pt x="20468" y="28498"/>
                  </a:cubicBezTo>
                </a:path>
                <a:path w="21600" h="28499" stroke="0">
                  <a:moveTo>
                    <a:pt x="-1" y="0"/>
                  </a:moveTo>
                  <a:cubicBezTo>
                    <a:pt x="11929" y="0"/>
                    <a:pt x="21600" y="9670"/>
                    <a:pt x="21600" y="21600"/>
                  </a:cubicBezTo>
                  <a:cubicBezTo>
                    <a:pt x="21600" y="23945"/>
                    <a:pt x="21217" y="26275"/>
                    <a:pt x="20468" y="28498"/>
                  </a:cubicBezTo>
                  <a:lnTo>
                    <a:pt x="0"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65" name="Arc 25"/>
            <p:cNvSpPr/>
            <p:nvPr/>
          </p:nvSpPr>
          <p:spPr>
            <a:xfrm>
              <a:off x="1814" y="849"/>
              <a:ext cx="204" cy="136"/>
            </a:xfrm>
            <a:custGeom>
              <a:avLst/>
              <a:gdLst>
                <a:gd name="txL" fmla="*/ 0 w 19541"/>
                <a:gd name="txT" fmla="*/ 0 h 21600"/>
                <a:gd name="txR" fmla="*/ 19541 w 19541"/>
                <a:gd name="txB" fmla="*/ 21600 h 21600"/>
              </a:gdLst>
              <a:ahLst/>
              <a:cxnLst>
                <a:cxn ang="0">
                  <a:pos x="0" y="0"/>
                </a:cxn>
                <a:cxn ang="0">
                  <a:pos x="204" y="78"/>
                </a:cxn>
                <a:cxn ang="0">
                  <a:pos x="0" y="136"/>
                </a:cxn>
              </a:cxnLst>
              <a:rect l="txL" t="txT" r="txR" b="txB"/>
              <a:pathLst>
                <a:path w="19541" h="21600" fill="none">
                  <a:moveTo>
                    <a:pt x="-1" y="0"/>
                  </a:moveTo>
                  <a:cubicBezTo>
                    <a:pt x="8364" y="0"/>
                    <a:pt x="15976" y="4829"/>
                    <a:pt x="19540" y="12396"/>
                  </a:cubicBezTo>
                </a:path>
                <a:path w="19541" h="21600" stroke="0">
                  <a:moveTo>
                    <a:pt x="-1" y="0"/>
                  </a:moveTo>
                  <a:cubicBezTo>
                    <a:pt x="8364" y="0"/>
                    <a:pt x="15976" y="4829"/>
                    <a:pt x="19540" y="12396"/>
                  </a:cubicBezTo>
                  <a:lnTo>
                    <a:pt x="0"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66" name="Arc 26"/>
            <p:cNvSpPr/>
            <p:nvPr/>
          </p:nvSpPr>
          <p:spPr>
            <a:xfrm rot="-10146102">
              <a:off x="725" y="1348"/>
              <a:ext cx="91" cy="136"/>
            </a:xfrm>
            <a:custGeom>
              <a:avLst/>
              <a:gdLst>
                <a:gd name="txL" fmla="*/ 0 w 21600"/>
                <a:gd name="txT" fmla="*/ 0 h 21600"/>
                <a:gd name="txR" fmla="*/ 21600 w 21600"/>
                <a:gd name="txB" fmla="*/ 21600 h 21600"/>
              </a:gdLst>
              <a:ahLst/>
              <a:cxnLst>
                <a:cxn ang="0">
                  <a:pos x="0" y="0"/>
                </a:cxn>
                <a:cxn ang="0">
                  <a:pos x="91" y="136"/>
                </a:cxn>
                <a:cxn ang="0">
                  <a:pos x="0" y="136"/>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67" name="Arc 27"/>
            <p:cNvSpPr/>
            <p:nvPr/>
          </p:nvSpPr>
          <p:spPr>
            <a:xfrm rot="9697562">
              <a:off x="1678" y="1031"/>
              <a:ext cx="136" cy="181"/>
            </a:xfrm>
            <a:custGeom>
              <a:avLst/>
              <a:gdLst>
                <a:gd name="txL" fmla="*/ 0 w 21600"/>
                <a:gd name="txT" fmla="*/ 0 h 21600"/>
                <a:gd name="txR" fmla="*/ 21600 w 21600"/>
                <a:gd name="txB" fmla="*/ 21600 h 21600"/>
              </a:gdLst>
              <a:ahLst/>
              <a:cxnLst>
                <a:cxn ang="0">
                  <a:pos x="0" y="0"/>
                </a:cxn>
                <a:cxn ang="0">
                  <a:pos x="136" y="181"/>
                </a:cxn>
                <a:cxn ang="0">
                  <a:pos x="0" y="181"/>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68" name="Arc 28"/>
            <p:cNvSpPr/>
            <p:nvPr/>
          </p:nvSpPr>
          <p:spPr>
            <a:xfrm rot="10042457" flipH="1">
              <a:off x="1814" y="985"/>
              <a:ext cx="181" cy="181"/>
            </a:xfrm>
            <a:custGeom>
              <a:avLst/>
              <a:gdLst>
                <a:gd name="txL" fmla="*/ 0 w 31747"/>
                <a:gd name="txT" fmla="*/ 0 h 21600"/>
                <a:gd name="txR" fmla="*/ 31747 w 31747"/>
                <a:gd name="txB" fmla="*/ 21600 h 21600"/>
              </a:gdLst>
              <a:ahLst/>
              <a:cxnLst>
                <a:cxn ang="0">
                  <a:pos x="0" y="21"/>
                </a:cxn>
                <a:cxn ang="0">
                  <a:pos x="181" y="181"/>
                </a:cxn>
                <a:cxn ang="0">
                  <a:pos x="58" y="181"/>
                </a:cxn>
              </a:cxnLst>
              <a:rect l="txL" t="txT" r="txR" b="txB"/>
              <a:pathLst>
                <a:path w="31747" h="21600" fill="none">
                  <a:moveTo>
                    <a:pt x="-1" y="2531"/>
                  </a:moveTo>
                  <a:cubicBezTo>
                    <a:pt x="3123" y="869"/>
                    <a:pt x="6608" y="-1"/>
                    <a:pt x="10147" y="0"/>
                  </a:cubicBezTo>
                  <a:cubicBezTo>
                    <a:pt x="22076" y="0"/>
                    <a:pt x="31747" y="9670"/>
                    <a:pt x="31747" y="21600"/>
                  </a:cubicBezTo>
                </a:path>
                <a:path w="31747" h="21600" stroke="0">
                  <a:moveTo>
                    <a:pt x="-1" y="2531"/>
                  </a:moveTo>
                  <a:cubicBezTo>
                    <a:pt x="3123" y="869"/>
                    <a:pt x="6608" y="-1"/>
                    <a:pt x="10147" y="0"/>
                  </a:cubicBezTo>
                  <a:cubicBezTo>
                    <a:pt x="22076" y="0"/>
                    <a:pt x="31747" y="9670"/>
                    <a:pt x="31747" y="21600"/>
                  </a:cubicBezTo>
                  <a:lnTo>
                    <a:pt x="10147"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69" name="Arc 29"/>
            <p:cNvSpPr/>
            <p:nvPr/>
          </p:nvSpPr>
          <p:spPr>
            <a:xfrm flipH="1">
              <a:off x="1678" y="849"/>
              <a:ext cx="91" cy="227"/>
            </a:xfrm>
            <a:custGeom>
              <a:avLst/>
              <a:gdLst>
                <a:gd name="txL" fmla="*/ 0 w 21600"/>
                <a:gd name="txT" fmla="*/ 0 h 21600"/>
                <a:gd name="txR" fmla="*/ 21600 w 21600"/>
                <a:gd name="txB" fmla="*/ 21600 h 21600"/>
              </a:gdLst>
              <a:ahLst/>
              <a:cxnLst>
                <a:cxn ang="0">
                  <a:pos x="0" y="0"/>
                </a:cxn>
                <a:cxn ang="0">
                  <a:pos x="91" y="227"/>
                </a:cxn>
                <a:cxn ang="0">
                  <a:pos x="0" y="227"/>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70" name="Arc 30"/>
            <p:cNvSpPr/>
            <p:nvPr/>
          </p:nvSpPr>
          <p:spPr>
            <a:xfrm flipH="1">
              <a:off x="725" y="1122"/>
              <a:ext cx="182" cy="226"/>
            </a:xfrm>
            <a:custGeom>
              <a:avLst/>
              <a:gdLst>
                <a:gd name="txL" fmla="*/ 0 w 21600"/>
                <a:gd name="txT" fmla="*/ 0 h 21600"/>
                <a:gd name="txR" fmla="*/ 21600 w 21600"/>
                <a:gd name="txB" fmla="*/ 21600 h 21600"/>
              </a:gdLst>
              <a:ahLst/>
              <a:cxnLst>
                <a:cxn ang="0">
                  <a:pos x="0" y="0"/>
                </a:cxn>
                <a:cxn ang="0">
                  <a:pos x="182" y="226"/>
                </a:cxn>
                <a:cxn ang="0">
                  <a:pos x="0" y="226"/>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71" name="Arc 31"/>
            <p:cNvSpPr/>
            <p:nvPr/>
          </p:nvSpPr>
          <p:spPr>
            <a:xfrm rot="-10407539" flipH="1">
              <a:off x="862" y="1258"/>
              <a:ext cx="121" cy="227"/>
            </a:xfrm>
            <a:custGeom>
              <a:avLst/>
              <a:gdLst>
                <a:gd name="txL" fmla="*/ 0 w 28655"/>
                <a:gd name="txT" fmla="*/ 0 h 21600"/>
                <a:gd name="txR" fmla="*/ 28655 w 28655"/>
                <a:gd name="txB" fmla="*/ 21600 h 21600"/>
              </a:gdLst>
              <a:ahLst/>
              <a:cxnLst>
                <a:cxn ang="0">
                  <a:pos x="0" y="12"/>
                </a:cxn>
                <a:cxn ang="0">
                  <a:pos x="121" y="227"/>
                </a:cxn>
                <a:cxn ang="0">
                  <a:pos x="30" y="227"/>
                </a:cxn>
              </a:cxnLst>
              <a:rect l="txL" t="txT" r="txR" b="txB"/>
              <a:pathLst>
                <a:path w="28655" h="21600" fill="none">
                  <a:moveTo>
                    <a:pt x="-1" y="1184"/>
                  </a:moveTo>
                  <a:cubicBezTo>
                    <a:pt x="2269" y="400"/>
                    <a:pt x="4653" y="-1"/>
                    <a:pt x="7055" y="0"/>
                  </a:cubicBezTo>
                  <a:cubicBezTo>
                    <a:pt x="18984" y="0"/>
                    <a:pt x="28655" y="9670"/>
                    <a:pt x="28655" y="21600"/>
                  </a:cubicBezTo>
                </a:path>
                <a:path w="28655" h="21600" stroke="0">
                  <a:moveTo>
                    <a:pt x="-1" y="1184"/>
                  </a:moveTo>
                  <a:cubicBezTo>
                    <a:pt x="2269" y="400"/>
                    <a:pt x="4653" y="-1"/>
                    <a:pt x="7055" y="0"/>
                  </a:cubicBezTo>
                  <a:cubicBezTo>
                    <a:pt x="18984" y="0"/>
                    <a:pt x="28655" y="9670"/>
                    <a:pt x="28655" y="21600"/>
                  </a:cubicBezTo>
                  <a:lnTo>
                    <a:pt x="7055" y="21600"/>
                  </a:lnTo>
                  <a:close/>
                </a:path>
              </a:pathLst>
            </a:custGeom>
            <a:noFill/>
            <a:ln w="31750" cap="flat" cmpd="sng">
              <a:solidFill>
                <a:schemeClr val="tx1">
                  <a:alpha val="100000"/>
                </a:schemeClr>
              </a:solidFill>
              <a:prstDash val="solid"/>
              <a:round/>
              <a:headEnd type="none" w="med" len="med"/>
              <a:tailEnd type="none" w="med" len="med"/>
            </a:ln>
          </p:spPr>
          <p:txBody>
            <a:bodyPr/>
            <a:p>
              <a:endParaRPr lang="zh-CN" altLang="en-US"/>
            </a:p>
          </p:txBody>
        </p:sp>
        <p:sp>
          <p:nvSpPr>
            <p:cNvPr id="35872" name="Text Box 32"/>
            <p:cNvSpPr txBox="1"/>
            <p:nvPr/>
          </p:nvSpPr>
          <p:spPr>
            <a:xfrm>
              <a:off x="1030" y="953"/>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1</a:t>
              </a:r>
              <a:endParaRPr lang="zh-CN" altLang="zh-CN" b="1" dirty="0">
                <a:latin typeface="Arial" charset="0"/>
                <a:ea typeface="宋体" pitchFamily="2" charset="-122"/>
              </a:endParaRPr>
            </a:p>
          </p:txBody>
        </p:sp>
        <p:sp>
          <p:nvSpPr>
            <p:cNvPr id="35873" name="Text Box 33"/>
            <p:cNvSpPr txBox="1"/>
            <p:nvPr/>
          </p:nvSpPr>
          <p:spPr>
            <a:xfrm>
              <a:off x="622" y="998"/>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2</a:t>
              </a:r>
              <a:endParaRPr lang="zh-CN" altLang="zh-CN" b="1" dirty="0">
                <a:latin typeface="Arial" charset="0"/>
                <a:ea typeface="宋体" pitchFamily="2" charset="-122"/>
              </a:endParaRPr>
            </a:p>
          </p:txBody>
        </p:sp>
        <p:sp>
          <p:nvSpPr>
            <p:cNvPr id="35874" name="Text Box 34"/>
            <p:cNvSpPr txBox="1"/>
            <p:nvPr/>
          </p:nvSpPr>
          <p:spPr>
            <a:xfrm>
              <a:off x="577" y="1452"/>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3</a:t>
              </a:r>
              <a:endParaRPr lang="zh-CN" altLang="zh-CN" b="1" dirty="0">
                <a:latin typeface="Arial" charset="0"/>
                <a:ea typeface="宋体" pitchFamily="2" charset="-122"/>
              </a:endParaRPr>
            </a:p>
          </p:txBody>
        </p:sp>
        <p:sp>
          <p:nvSpPr>
            <p:cNvPr id="35875" name="Text Box 35"/>
            <p:cNvSpPr txBox="1"/>
            <p:nvPr/>
          </p:nvSpPr>
          <p:spPr>
            <a:xfrm>
              <a:off x="985" y="1406"/>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4</a:t>
              </a:r>
              <a:endParaRPr lang="zh-CN" altLang="zh-CN" b="1" dirty="0">
                <a:latin typeface="Arial" charset="0"/>
                <a:ea typeface="宋体" pitchFamily="2" charset="-122"/>
              </a:endParaRPr>
            </a:p>
          </p:txBody>
        </p:sp>
        <p:sp>
          <p:nvSpPr>
            <p:cNvPr id="35876" name="Text Box 36"/>
            <p:cNvSpPr txBox="1"/>
            <p:nvPr/>
          </p:nvSpPr>
          <p:spPr>
            <a:xfrm>
              <a:off x="1529" y="680"/>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5</a:t>
              </a:r>
              <a:endParaRPr lang="zh-CN" altLang="zh-CN" b="1" dirty="0">
                <a:latin typeface="Arial" charset="0"/>
                <a:ea typeface="宋体" pitchFamily="2" charset="-122"/>
              </a:endParaRPr>
            </a:p>
          </p:txBody>
        </p:sp>
        <p:sp>
          <p:nvSpPr>
            <p:cNvPr id="35877" name="Text Box 37"/>
            <p:cNvSpPr txBox="1"/>
            <p:nvPr/>
          </p:nvSpPr>
          <p:spPr>
            <a:xfrm>
              <a:off x="1847" y="635"/>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6</a:t>
              </a:r>
              <a:endParaRPr lang="zh-CN" altLang="zh-CN" b="1" dirty="0">
                <a:latin typeface="Arial" charset="0"/>
                <a:ea typeface="宋体" pitchFamily="2" charset="-122"/>
              </a:endParaRPr>
            </a:p>
          </p:txBody>
        </p:sp>
        <p:sp>
          <p:nvSpPr>
            <p:cNvPr id="35878" name="Text Box 38"/>
            <p:cNvSpPr txBox="1"/>
            <p:nvPr/>
          </p:nvSpPr>
          <p:spPr>
            <a:xfrm>
              <a:off x="1937" y="1043"/>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7</a:t>
              </a:r>
              <a:endParaRPr lang="zh-CN" altLang="zh-CN" b="1" dirty="0">
                <a:latin typeface="Arial" charset="0"/>
                <a:ea typeface="宋体" pitchFamily="2" charset="-122"/>
              </a:endParaRPr>
            </a:p>
          </p:txBody>
        </p:sp>
        <p:sp>
          <p:nvSpPr>
            <p:cNvPr id="35879" name="Text Box 39"/>
            <p:cNvSpPr txBox="1"/>
            <p:nvPr/>
          </p:nvSpPr>
          <p:spPr>
            <a:xfrm>
              <a:off x="1575" y="1134"/>
              <a:ext cx="195" cy="230"/>
            </a:xfrm>
            <a:prstGeom prst="rect">
              <a:avLst/>
            </a:prstGeom>
            <a:noFill/>
            <a:ln w="9525">
              <a:noFill/>
              <a:miter/>
            </a:ln>
          </p:spPr>
          <p:txBody>
            <a:bodyPr wrap="none">
              <a:spAutoFit/>
            </a:bodyPr>
            <a:p>
              <a:pPr lvl="0" eaLnBrk="1" hangingPunct="1"/>
              <a:r>
                <a:rPr lang="zh-CN" altLang="zh-CN" b="1" dirty="0">
                  <a:latin typeface="Arial" charset="0"/>
                  <a:ea typeface="宋体" pitchFamily="2" charset="-122"/>
                </a:rPr>
                <a:t>8</a:t>
              </a:r>
              <a:endParaRPr lang="zh-CN" altLang="zh-CN" b="1" dirty="0">
                <a:latin typeface="Arial" charset="0"/>
                <a:ea typeface="宋体" pitchFamily="2" charset="-122"/>
              </a:endParaRPr>
            </a:p>
          </p:txBody>
        </p:sp>
        <p:sp>
          <p:nvSpPr>
            <p:cNvPr id="35880" name="Text Box 40"/>
            <p:cNvSpPr txBox="1"/>
            <p:nvPr/>
          </p:nvSpPr>
          <p:spPr>
            <a:xfrm>
              <a:off x="1030" y="45"/>
              <a:ext cx="222" cy="288"/>
            </a:xfrm>
            <a:prstGeom prst="rect">
              <a:avLst/>
            </a:prstGeom>
            <a:noFill/>
            <a:ln w="9525">
              <a:noFill/>
              <a:miter/>
            </a:ln>
          </p:spPr>
          <p:txBody>
            <a:bodyPr wrap="none">
              <a:spAutoFit/>
            </a:bodyPr>
            <a:p>
              <a:pPr lvl="0" eaLnBrk="1" hangingPunct="1"/>
              <a:r>
                <a:rPr lang="zh-CN" altLang="zh-CN" sz="2400" b="1" dirty="0">
                  <a:latin typeface="Arial" charset="0"/>
                  <a:ea typeface="宋体" pitchFamily="2" charset="-122"/>
                </a:rPr>
                <a:t>a</a:t>
              </a:r>
              <a:endParaRPr lang="zh-CN" altLang="zh-CN" sz="2400" b="1" dirty="0">
                <a:latin typeface="Arial" charset="0"/>
                <a:ea typeface="宋体" pitchFamily="2" charset="-122"/>
              </a:endParaRPr>
            </a:p>
          </p:txBody>
        </p:sp>
        <p:sp>
          <p:nvSpPr>
            <p:cNvPr id="35881" name="Text Box 41"/>
            <p:cNvSpPr txBox="1"/>
            <p:nvPr/>
          </p:nvSpPr>
          <p:spPr>
            <a:xfrm>
              <a:off x="1665" y="0"/>
              <a:ext cx="232" cy="288"/>
            </a:xfrm>
            <a:prstGeom prst="rect">
              <a:avLst/>
            </a:prstGeom>
            <a:noFill/>
            <a:ln w="9525">
              <a:noFill/>
              <a:miter/>
            </a:ln>
          </p:spPr>
          <p:txBody>
            <a:bodyPr wrap="none">
              <a:spAutoFit/>
            </a:bodyPr>
            <a:p>
              <a:pPr lvl="0" eaLnBrk="1" hangingPunct="1"/>
              <a:r>
                <a:rPr lang="zh-CN" altLang="zh-CN" sz="2400" b="1" dirty="0">
                  <a:latin typeface="Arial" charset="0"/>
                  <a:ea typeface="宋体" pitchFamily="2" charset="-122"/>
                </a:rPr>
                <a:t>b</a:t>
              </a:r>
              <a:endParaRPr lang="zh-CN" altLang="zh-CN" sz="2400" b="1" dirty="0">
                <a:latin typeface="Arial" charset="0"/>
                <a:ea typeface="宋体" pitchFamily="2" charset="-122"/>
              </a:endParaRPr>
            </a:p>
          </p:txBody>
        </p:sp>
        <p:sp>
          <p:nvSpPr>
            <p:cNvPr id="35882" name="Text Box 42"/>
            <p:cNvSpPr txBox="1"/>
            <p:nvPr/>
          </p:nvSpPr>
          <p:spPr>
            <a:xfrm>
              <a:off x="0" y="1394"/>
              <a:ext cx="222" cy="288"/>
            </a:xfrm>
            <a:prstGeom prst="rect">
              <a:avLst/>
            </a:prstGeom>
            <a:noFill/>
            <a:ln w="9525">
              <a:noFill/>
              <a:miter/>
            </a:ln>
          </p:spPr>
          <p:txBody>
            <a:bodyPr wrap="none">
              <a:spAutoFit/>
            </a:bodyPr>
            <a:p>
              <a:pPr lvl="0" eaLnBrk="1" hangingPunct="1"/>
              <a:r>
                <a:rPr lang="zh-CN" altLang="zh-CN" sz="2400" b="1" dirty="0">
                  <a:latin typeface="Arial" charset="0"/>
                  <a:ea typeface="宋体" pitchFamily="2" charset="-122"/>
                </a:rPr>
                <a:t>c</a:t>
              </a:r>
              <a:endParaRPr lang="zh-CN" altLang="zh-CN" sz="2400" b="1" dirty="0">
                <a:latin typeface="Arial" charset="0"/>
                <a:ea typeface="宋体" pitchFamily="2" charset="-122"/>
              </a:endParaRPr>
            </a:p>
          </p:txBody>
        </p:sp>
      </p:grpSp>
      <p:sp>
        <p:nvSpPr>
          <p:cNvPr id="35885" name="矩形 35884"/>
          <p:cNvSpPr/>
          <p:nvPr/>
        </p:nvSpPr>
        <p:spPr>
          <a:xfrm>
            <a:off x="1814513" y="5156200"/>
            <a:ext cx="881634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同位角：∠</a:t>
            </a:r>
            <a:r>
              <a:rPr lang="en-US" altLang="zh-CN" sz="2800" b="1">
                <a:solidFill>
                  <a:srgbClr val="FF0000"/>
                </a:solidFill>
                <a:latin typeface="Arial" charset="0"/>
                <a:ea typeface="宋体" pitchFamily="2" charset="-122"/>
              </a:rPr>
              <a:t>2</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5</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6</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3</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8</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7</a:t>
            </a:r>
            <a:endParaRPr lang="en-US" altLang="zh-CN" sz="2800" b="1">
              <a:solidFill>
                <a:srgbClr val="FF0000"/>
              </a:solidFill>
              <a:latin typeface="Arial" charset="0"/>
              <a:ea typeface="宋体" pitchFamily="2" charset="-122"/>
            </a:endParaRPr>
          </a:p>
        </p:txBody>
      </p:sp>
      <p:sp>
        <p:nvSpPr>
          <p:cNvPr id="35886" name="矩形 35885"/>
          <p:cNvSpPr/>
          <p:nvPr/>
        </p:nvSpPr>
        <p:spPr>
          <a:xfrm>
            <a:off x="1792288" y="5659438"/>
            <a:ext cx="498348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内错角：∠</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8</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5</a:t>
            </a:r>
            <a:endParaRPr lang="en-US" altLang="zh-CN" sz="2800" b="1">
              <a:solidFill>
                <a:srgbClr val="FF0000"/>
              </a:solidFill>
              <a:latin typeface="Arial" charset="0"/>
              <a:ea typeface="宋体" pitchFamily="2" charset="-122"/>
            </a:endParaRPr>
          </a:p>
        </p:txBody>
      </p:sp>
      <p:sp>
        <p:nvSpPr>
          <p:cNvPr id="35887" name="矩形 35886"/>
          <p:cNvSpPr/>
          <p:nvPr/>
        </p:nvSpPr>
        <p:spPr>
          <a:xfrm>
            <a:off x="1808163" y="6092825"/>
            <a:ext cx="5339080" cy="518160"/>
          </a:xfrm>
          <a:prstGeom prst="rect">
            <a:avLst/>
          </a:prstGeom>
          <a:noFill/>
          <a:ln w="9525">
            <a:noFill/>
            <a:miter/>
          </a:ln>
        </p:spPr>
        <p:txBody>
          <a:bodyPr wrap="none" anchor="t">
            <a:spAutoFit/>
          </a:bodyPr>
          <a:p>
            <a:pPr lvl="0" eaLnBrk="1" hangingPunct="1"/>
            <a:r>
              <a:rPr lang="zh-CN" altLang="en-US" sz="2800" b="1" dirty="0">
                <a:solidFill>
                  <a:srgbClr val="FF0000"/>
                </a:solidFill>
                <a:latin typeface="Arial" charset="0"/>
                <a:ea typeface="宋体" pitchFamily="2" charset="-122"/>
              </a:rPr>
              <a:t>同旁内角：∠</a:t>
            </a:r>
            <a:r>
              <a:rPr lang="en-US" altLang="zh-CN" sz="2800" b="1">
                <a:solidFill>
                  <a:srgbClr val="FF0000"/>
                </a:solidFill>
                <a:latin typeface="Arial" charset="0"/>
                <a:ea typeface="宋体" pitchFamily="2" charset="-122"/>
              </a:rPr>
              <a:t>1</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5</a:t>
            </a:r>
            <a:r>
              <a:rPr lang="zh-CN" altLang="en-US" sz="2800" b="1" dirty="0">
                <a:solidFill>
                  <a:srgbClr val="FF0000"/>
                </a:solidFill>
                <a:latin typeface="Arial" charset="0"/>
                <a:ea typeface="宋体" pitchFamily="2" charset="-122"/>
              </a:rPr>
              <a:t>， ∠</a:t>
            </a:r>
            <a:r>
              <a:rPr lang="en-US" altLang="zh-CN" sz="2800" b="1">
                <a:solidFill>
                  <a:srgbClr val="FF0000"/>
                </a:solidFill>
                <a:latin typeface="Arial" charset="0"/>
                <a:ea typeface="宋体" pitchFamily="2" charset="-122"/>
              </a:rPr>
              <a:t>4</a:t>
            </a:r>
            <a:r>
              <a:rPr lang="zh-CN" altLang="en-US" sz="2800" b="1" dirty="0">
                <a:solidFill>
                  <a:srgbClr val="FF0000"/>
                </a:solidFill>
                <a:latin typeface="Arial" charset="0"/>
                <a:ea typeface="宋体" pitchFamily="2" charset="-122"/>
              </a:rPr>
              <a:t>与∠</a:t>
            </a:r>
            <a:r>
              <a:rPr lang="en-US" altLang="zh-CN" sz="2800" b="1">
                <a:solidFill>
                  <a:srgbClr val="FF0000"/>
                </a:solidFill>
                <a:latin typeface="Arial" charset="0"/>
                <a:ea typeface="宋体" pitchFamily="2" charset="-122"/>
              </a:rPr>
              <a:t>8</a:t>
            </a:r>
            <a:endParaRPr lang="en-US" altLang="zh-CN" sz="2800" b="1">
              <a:solidFill>
                <a:srgbClr val="FF0000"/>
              </a:solidFill>
              <a:latin typeface="Arial" charset="0"/>
              <a:ea typeface="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85"/>
                                        </p:tgtEl>
                                        <p:attrNameLst>
                                          <p:attrName>style.visibility</p:attrName>
                                        </p:attrNameLst>
                                      </p:cBhvr>
                                      <p:to>
                                        <p:strVal val="visible"/>
                                      </p:to>
                                    </p:set>
                                    <p:anim calcmode="lin" valueType="num">
                                      <p:cBhvr additive="base">
                                        <p:cTn id="7" dur="500" fill="hold"/>
                                        <p:tgtEl>
                                          <p:spTgt spid="35885"/>
                                        </p:tgtEl>
                                        <p:attrNameLst>
                                          <p:attrName>ppt_x</p:attrName>
                                        </p:attrNameLst>
                                      </p:cBhvr>
                                      <p:tavLst>
                                        <p:tav tm="0">
                                          <p:val>
                                            <p:strVal val="#ppt_x"/>
                                          </p:val>
                                        </p:tav>
                                        <p:tav tm="100000">
                                          <p:val>
                                            <p:strVal val="#ppt_x"/>
                                          </p:val>
                                        </p:tav>
                                      </p:tavLst>
                                    </p:anim>
                                    <p:anim calcmode="lin" valueType="num">
                                      <p:cBhvr additive="base">
                                        <p:cTn id="8" dur="500" fill="hold"/>
                                        <p:tgtEl>
                                          <p:spTgt spid="3588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886"/>
                                        </p:tgtEl>
                                        <p:attrNameLst>
                                          <p:attrName>style.visibility</p:attrName>
                                        </p:attrNameLst>
                                      </p:cBhvr>
                                      <p:to>
                                        <p:strVal val="visible"/>
                                      </p:to>
                                    </p:set>
                                    <p:anim calcmode="lin" valueType="num">
                                      <p:cBhvr additive="base">
                                        <p:cTn id="13" dur="500" fill="hold"/>
                                        <p:tgtEl>
                                          <p:spTgt spid="35886"/>
                                        </p:tgtEl>
                                        <p:attrNameLst>
                                          <p:attrName>ppt_x</p:attrName>
                                        </p:attrNameLst>
                                      </p:cBhvr>
                                      <p:tavLst>
                                        <p:tav tm="0">
                                          <p:val>
                                            <p:strVal val="#ppt_x"/>
                                          </p:val>
                                        </p:tav>
                                        <p:tav tm="100000">
                                          <p:val>
                                            <p:strVal val="#ppt_x"/>
                                          </p:val>
                                        </p:tav>
                                      </p:tavLst>
                                    </p:anim>
                                    <p:anim calcmode="lin" valueType="num">
                                      <p:cBhvr additive="base">
                                        <p:cTn id="14" dur="500" fill="hold"/>
                                        <p:tgtEl>
                                          <p:spTgt spid="358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5887"/>
                                        </p:tgtEl>
                                        <p:attrNameLst>
                                          <p:attrName>style.visibility</p:attrName>
                                        </p:attrNameLst>
                                      </p:cBhvr>
                                      <p:to>
                                        <p:strVal val="visible"/>
                                      </p:to>
                                    </p:set>
                                    <p:anim calcmode="lin" valueType="num">
                                      <p:cBhvr additive="base">
                                        <p:cTn id="19" dur="500" fill="hold"/>
                                        <p:tgtEl>
                                          <p:spTgt spid="35887"/>
                                        </p:tgtEl>
                                        <p:attrNameLst>
                                          <p:attrName>ppt_x</p:attrName>
                                        </p:attrNameLst>
                                      </p:cBhvr>
                                      <p:tavLst>
                                        <p:tav tm="0">
                                          <p:val>
                                            <p:strVal val="#ppt_x"/>
                                          </p:val>
                                        </p:tav>
                                        <p:tav tm="100000">
                                          <p:val>
                                            <p:strVal val="#ppt_x"/>
                                          </p:val>
                                        </p:tav>
                                      </p:tavLst>
                                    </p:anim>
                                    <p:anim calcmode="lin" valueType="num">
                                      <p:cBhvr additive="base">
                                        <p:cTn id="20" dur="500" fill="hold"/>
                                        <p:tgtEl>
                                          <p:spTgt spid="358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5" name="Text Box 3"/>
          <p:cNvSpPr txBox="1"/>
          <p:nvPr/>
        </p:nvSpPr>
        <p:spPr>
          <a:xfrm>
            <a:off x="1919288" y="2781300"/>
            <a:ext cx="7921625" cy="1553210"/>
          </a:xfrm>
          <a:prstGeom prst="rect">
            <a:avLst/>
          </a:prstGeom>
          <a:noFill/>
          <a:ln w="9525">
            <a:noFill/>
            <a:miter/>
          </a:ln>
        </p:spPr>
        <p:txBody>
          <a:bodyPr lIns="91036" tIns="45518" rIns="91036" bIns="45518">
            <a:spAutoFit/>
          </a:bodyPr>
          <a:p>
            <a:pPr lvl="0" eaLnBrk="1" hangingPunct="1">
              <a:spcBef>
                <a:spcPct val="50000"/>
              </a:spcBef>
            </a:pPr>
            <a:r>
              <a:rPr lang="zh-CN" altLang="zh-CN" sz="3200" b="1" dirty="0">
                <a:latin typeface="Times New Roman" pitchFamily="18" charset="0"/>
                <a:ea typeface="宋体" pitchFamily="2" charset="-122"/>
              </a:rPr>
              <a:t>2</a:t>
            </a:r>
            <a:r>
              <a:rPr lang="zh-CN" altLang="en-US" sz="3200" b="1" dirty="0">
                <a:latin typeface="Times New Roman" pitchFamily="18" charset="0"/>
                <a:ea typeface="宋体" pitchFamily="2" charset="-122"/>
              </a:rPr>
              <a:t>、两条直线被第三条直线所截形成的不同顶点处的两个角之间的位置关系，即同位角、内错角、同旁内角。</a:t>
            </a:r>
            <a:endParaRPr lang="zh-CN" altLang="en-US" sz="3200" b="1" dirty="0">
              <a:latin typeface="Times New Roman" pitchFamily="18" charset="0"/>
              <a:ea typeface="宋体" pitchFamily="2" charset="-122"/>
            </a:endParaRPr>
          </a:p>
        </p:txBody>
      </p:sp>
      <p:sp>
        <p:nvSpPr>
          <p:cNvPr id="38916" name="Text Box 4"/>
          <p:cNvSpPr txBox="1"/>
          <p:nvPr/>
        </p:nvSpPr>
        <p:spPr>
          <a:xfrm>
            <a:off x="1919288" y="1700213"/>
            <a:ext cx="3097212" cy="623570"/>
          </a:xfrm>
          <a:prstGeom prst="rect">
            <a:avLst/>
          </a:prstGeom>
          <a:noFill/>
          <a:ln w="9525">
            <a:noFill/>
            <a:miter/>
          </a:ln>
        </p:spPr>
        <p:txBody>
          <a:bodyPr lIns="91036" tIns="45518" rIns="91036" bIns="45518">
            <a:spAutoFit/>
          </a:bodyPr>
          <a:p>
            <a:pPr lvl="0" eaLnBrk="1" hangingPunct="1">
              <a:spcBef>
                <a:spcPct val="50000"/>
              </a:spcBef>
            </a:pPr>
            <a:r>
              <a:rPr lang="zh-CN" altLang="zh-CN" sz="3500" b="1" dirty="0">
                <a:latin typeface="Arial" charset="0"/>
                <a:ea typeface="宋体" pitchFamily="2" charset="-122"/>
              </a:rPr>
              <a:t>1.</a:t>
            </a:r>
            <a:r>
              <a:rPr lang="zh-CN" altLang="en-US" sz="3500" b="1" dirty="0">
                <a:latin typeface="Arial" charset="0"/>
                <a:ea typeface="宋体" pitchFamily="2" charset="-122"/>
              </a:rPr>
              <a:t>对顶角相等。</a:t>
            </a:r>
            <a:endParaRPr lang="zh-CN" altLang="en-US" sz="3500" b="1" dirty="0">
              <a:latin typeface="Arial" charset="0"/>
              <a:ea typeface="宋体" pitchFamily="2" charset="-122"/>
            </a:endParaRPr>
          </a:p>
        </p:txBody>
      </p:sp>
      <p:grpSp>
        <p:nvGrpSpPr>
          <p:cNvPr id="38917" name="Group 15"/>
          <p:cNvGrpSpPr/>
          <p:nvPr/>
        </p:nvGrpSpPr>
        <p:grpSpPr>
          <a:xfrm>
            <a:off x="4800600" y="476250"/>
            <a:ext cx="2730500" cy="1371600"/>
            <a:chOff x="3992" y="432"/>
            <a:chExt cx="1720" cy="864"/>
          </a:xfrm>
        </p:grpSpPr>
        <p:pic>
          <p:nvPicPr>
            <p:cNvPr id="38918" name="Picture 16" descr="模板图片副本"/>
            <p:cNvPicPr>
              <a:picLocks noChangeAspect="1"/>
            </p:cNvPicPr>
            <p:nvPr/>
          </p:nvPicPr>
          <p:blipFill>
            <a:blip r:embed="rId1"/>
            <a:stretch>
              <a:fillRect/>
            </a:stretch>
          </p:blipFill>
          <p:spPr>
            <a:xfrm>
              <a:off x="4032" y="432"/>
              <a:ext cx="1680" cy="864"/>
            </a:xfrm>
            <a:prstGeom prst="rect">
              <a:avLst/>
            </a:prstGeom>
            <a:noFill/>
            <a:ln w="9525">
              <a:noFill/>
              <a:miter/>
            </a:ln>
          </p:spPr>
        </p:pic>
        <p:sp>
          <p:nvSpPr>
            <p:cNvPr id="36881" name="Rectangle 2"/>
            <p:cNvSpPr>
              <a:spLocks noChangeArrowheads="1"/>
            </p:cNvSpPr>
            <p:nvPr/>
          </p:nvSpPr>
          <p:spPr bwMode="auto">
            <a:xfrm>
              <a:off x="3992" y="544"/>
              <a:ext cx="1536" cy="384"/>
            </a:xfrm>
            <a:prstGeom prst="rect">
              <a:avLst/>
            </a:prstGeom>
            <a:noFill/>
            <a:ln w="9525">
              <a:noFill/>
              <a:miter lim="800000"/>
            </a:ln>
            <a:effectLst>
              <a:outerShdw dist="35921" dir="2700000" algn="ctr" rotWithShape="0">
                <a:schemeClr val="bg2"/>
              </a:outerShdw>
            </a:effectLst>
          </p:spPr>
          <p:txBody>
            <a:bodyPr anchor="b"/>
            <a:lstStyle/>
            <a:p>
              <a:pPr marL="0" marR="0" lvl="0" indent="0" algn="ctr" defTabSz="914400" rtl="0" eaLnBrk="1" fontAlgn="base" latinLnBrk="0" hangingPunct="1">
                <a:spcBef>
                  <a:spcPct val="0"/>
                </a:spcBef>
                <a:spcAft>
                  <a:spcPct val="0"/>
                </a:spcAft>
                <a:buClrTx/>
                <a:buSzTx/>
                <a:buFontTx/>
                <a:buNone/>
                <a:defRPr/>
              </a:pPr>
              <a:r>
                <a:rPr kumimoji="0" lang="zh-CN" altLang="en-US" sz="4000" b="1" i="0" u="none" strike="noStrike" kern="1200" cap="none" spc="0" normalizeH="0" baseline="0" noProof="0" smtClean="0">
                  <a:ln>
                    <a:noFill/>
                  </a:ln>
                  <a:solidFill>
                    <a:srgbClr val="FFFFFF"/>
                  </a:solidFill>
                  <a:effectLst/>
                  <a:uLnTx/>
                  <a:uFillTx/>
                  <a:latin typeface="汉仪粗黑简" pitchFamily="49" charset="-122"/>
                  <a:ea typeface="黑体" pitchFamily="2" charset="-122"/>
                  <a:cs typeface="+mn-cs"/>
                </a:rPr>
                <a:t>课堂小结</a:t>
              </a:r>
              <a:endParaRPr kumimoji="0" lang="zh-CN" altLang="en-US" sz="4000" b="1" i="0" u="none" strike="noStrike" kern="1200" cap="none" spc="0" normalizeH="0" baseline="0" noProof="0" smtClean="0">
                <a:ln>
                  <a:noFill/>
                </a:ln>
                <a:solidFill>
                  <a:srgbClr val="FFFFFF"/>
                </a:solidFill>
                <a:effectLst/>
                <a:uLnTx/>
                <a:uFillTx/>
                <a:latin typeface="Arial" charset="0"/>
                <a:ea typeface="黑体" pitchFamily="2" charset="-122"/>
                <a:cs typeface="+mn-cs"/>
              </a:endParaRPr>
            </a:p>
          </p:txBody>
        </p:sp>
      </p:grpSp>
    </p:spTree>
  </p:cSld>
  <p:clrMapOvr>
    <a:masterClrMapping/>
  </p:clrMapOvr>
  <p:transition spd="med"/>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962</Words>
  <Application>Kingsoft Office WPP</Application>
  <PresentationFormat>宽屏</PresentationFormat>
  <Paragraphs>257</Paragraphs>
  <Slides>11</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11</vt:i4>
      </vt:variant>
    </vt:vector>
  </HeadingPairs>
  <TitlesOfParts>
    <vt:vector size="13" baseType="lpstr">
      <vt:lpstr>Office 主题</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cp:revision>
  <dcterms:created xsi:type="dcterms:W3CDTF">2016-03-12T05:01:19Z</dcterms:created>
  <dcterms:modified xsi:type="dcterms:W3CDTF">2016-03-12T05:01:43Z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