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2078-B764-4341-8D8B-E9A893FAB540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57FE-9D87-4E8A-A747-1DE1DD802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4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57FE-9D87-4E8A-A747-1DE1DD8020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09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61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27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8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5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12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8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2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9611-5E2A-40AF-BB28-3D2BEEE80F7E}" type="datetimeFigureOut">
              <a:rPr lang="zh-CN" altLang="en-US" smtClean="0"/>
              <a:t>2014/12/11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0E3-741A-4677-B48F-62238E1CD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55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2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2.docx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openxmlformats.org/officeDocument/2006/relationships/image" Target="../media/image4.emf"/><Relationship Id="rId4" Type="http://schemas.openxmlformats.org/officeDocument/2006/relationships/package" Target="../embeddings/Microsoft_Word___1.docx"/><Relationship Id="rId9" Type="http://schemas.openxmlformats.org/officeDocument/2006/relationships/package" Target="../embeddings/Microsoft_Word___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Word___6.docx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7.docx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package" Target="../embeddings/Microsoft_Word___9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13" Type="http://schemas.openxmlformats.org/officeDocument/2006/relationships/image" Target="../media/image17.png"/><Relationship Id="rId18" Type="http://schemas.openxmlformats.org/officeDocument/2006/relationships/package" Target="../embeddings/Microsoft_Word___13.docx"/><Relationship Id="rId3" Type="http://schemas.openxmlformats.org/officeDocument/2006/relationships/notesSlide" Target="../notesSlides/notesSlide1.xml"/><Relationship Id="rId21" Type="http://schemas.openxmlformats.org/officeDocument/2006/relationships/package" Target="../embeddings/Microsoft_Word___14.docx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file:///C:\Users\Administrator\Desktop\&#20061;&#19979;&#25968;&#23398;&#65288;&#20154;&#25945;&#65289;&#22235;&#28165;2014%20&#37049;&#26792;&#33457;\295.TIF" TargetMode="Externa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11" Type="http://schemas.openxmlformats.org/officeDocument/2006/relationships/package" Target="../embeddings/Microsoft_Word___12.docx"/><Relationship Id="rId5" Type="http://schemas.openxmlformats.org/officeDocument/2006/relationships/package" Target="../embeddings/Microsoft_Word___10.docx"/><Relationship Id="rId15" Type="http://schemas.openxmlformats.org/officeDocument/2006/relationships/image" Target="../media/image18.png"/><Relationship Id="rId23" Type="http://schemas.openxmlformats.org/officeDocument/2006/relationships/image" Target="../media/image19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emf"/><Relationship Id="rId14" Type="http://schemas.openxmlformats.org/officeDocument/2006/relationships/image" Target="file:///C:\Users\Administrator\Desktop\&#20061;&#19979;&#25968;&#23398;&#65288;&#20154;&#25945;&#65289;&#22235;&#28165;2014%20&#37049;&#26792;&#33457;\294.TIF" TargetMode="External"/><Relationship Id="rId22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emf"/><Relationship Id="rId3" Type="http://schemas.openxmlformats.org/officeDocument/2006/relationships/oleObject" Target="../embeddings/oleObject8.bin"/><Relationship Id="rId7" Type="http://schemas.openxmlformats.org/officeDocument/2006/relationships/image" Target="file:///C:\Users\Administrator\Desktop\&#20061;&#19979;&#25968;&#23398;&#65288;&#20154;&#25945;&#65289;&#22235;&#28165;2014%20&#37049;&#26792;&#33457;\298.TIF" TargetMode="External"/><Relationship Id="rId12" Type="http://schemas.openxmlformats.org/officeDocument/2006/relationships/package" Target="../embeddings/Microsoft_Word___17.docx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8.docx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0.e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1.emf"/><Relationship Id="rId4" Type="http://schemas.openxmlformats.org/officeDocument/2006/relationships/package" Target="../embeddings/Microsoft_Word___15.docx"/><Relationship Id="rId9" Type="http://schemas.openxmlformats.org/officeDocument/2006/relationships/package" Target="../embeddings/Microsoft_Word___16.docx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0.docx"/><Relationship Id="rId3" Type="http://schemas.openxmlformats.org/officeDocument/2006/relationships/oleObject" Target="../embeddings/oleObject12.bin"/><Relationship Id="rId7" Type="http://schemas.openxmlformats.org/officeDocument/2006/relationships/image" Target="file:///C:\Users\Administrator\Desktop\&#20061;&#19979;&#25968;&#23398;&#65288;&#20154;&#25945;&#65289;&#22235;&#28165;2014%20&#37049;&#26792;&#33457;\301.T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11" Type="http://schemas.openxmlformats.org/officeDocument/2006/relationships/image" Target="../media/image28.emf"/><Relationship Id="rId5" Type="http://schemas.openxmlformats.org/officeDocument/2006/relationships/image" Target="../media/image26.emf"/><Relationship Id="rId10" Type="http://schemas.openxmlformats.org/officeDocument/2006/relationships/package" Target="../embeddings/Microsoft_Word___21.docx"/><Relationship Id="rId4" Type="http://schemas.openxmlformats.org/officeDocument/2006/relationships/package" Target="../embeddings/Microsoft_Word___19.docx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4.docx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23.docx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__22.docx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2000">
              <a:schemeClr val="bg1">
                <a:lumMod val="95000"/>
              </a:schemeClr>
            </a:gs>
            <a:gs pos="100000">
              <a:schemeClr val="bg1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9144000" cy="6858000"/>
            <a:chOff x="0" y="188640"/>
            <a:chExt cx="9144000" cy="666936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流程图: 文档 3"/>
            <p:cNvSpPr/>
            <p:nvPr/>
          </p:nvSpPr>
          <p:spPr>
            <a:xfrm flipH="1" flipV="1">
              <a:off x="0" y="188640"/>
              <a:ext cx="9143996" cy="504056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5229200"/>
              <a:ext cx="9144000" cy="16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对角圆角矩形 10"/>
          <p:cNvSpPr/>
          <p:nvPr/>
        </p:nvSpPr>
        <p:spPr>
          <a:xfrm>
            <a:off x="0" y="6525344"/>
            <a:ext cx="9143996" cy="72008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角圆角矩形 11"/>
          <p:cNvSpPr/>
          <p:nvPr/>
        </p:nvSpPr>
        <p:spPr>
          <a:xfrm>
            <a:off x="4" y="6677744"/>
            <a:ext cx="9143996" cy="180256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  <a:alpha val="77000"/>
                  <a:lumMod val="95000"/>
                  <a:lumOff val="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5576" y="1822123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第二十八章　锐角三角函数</a:t>
            </a:r>
            <a:endParaRPr lang="zh-CN" alt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320378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幼圆" pitchFamily="49" charset="-122"/>
                <a:ea typeface="幼圆" pitchFamily="49" charset="-122"/>
              </a:rPr>
              <a:t>专题六　锐角三角函数与解直角三角形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60" y="4773125"/>
            <a:ext cx="1990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09177"/>
              </p:ext>
            </p:extLst>
          </p:nvPr>
        </p:nvGraphicFramePr>
        <p:xfrm>
          <a:off x="392113" y="336550"/>
          <a:ext cx="83597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档" r:id="rId4" imgW="5332272" imgH="1188586" progId="Word.Document.12">
                  <p:embed/>
                </p:oleObj>
              </mc:Choice>
              <mc:Fallback>
                <p:oleObj name="文档" r:id="rId4" imgW="5332272" imgH="1188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336550"/>
                        <a:ext cx="8359775" cy="185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442811"/>
              </p:ext>
            </p:extLst>
          </p:nvPr>
        </p:nvGraphicFramePr>
        <p:xfrm>
          <a:off x="327025" y="3119288"/>
          <a:ext cx="846296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档" r:id="rId6" imgW="5332272" imgH="1200824" progId="Word.Document.12">
                  <p:embed/>
                </p:oleObj>
              </mc:Choice>
              <mc:Fallback>
                <p:oleObj name="文档" r:id="rId6" imgW="5332272" imgH="12008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025" y="3119288"/>
                        <a:ext cx="8462963" cy="189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34519"/>
              </p:ext>
            </p:extLst>
          </p:nvPr>
        </p:nvGraphicFramePr>
        <p:xfrm>
          <a:off x="251520" y="5085184"/>
          <a:ext cx="870749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档" r:id="rId9" imgW="5332272" imgH="396315" progId="Word.Document.12">
                  <p:embed/>
                </p:oleObj>
              </mc:Choice>
              <mc:Fallback>
                <p:oleObj name="文档" r:id="rId9" imgW="5332272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5085184"/>
                        <a:ext cx="870749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28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1800201" cy="141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40657"/>
              </p:ext>
            </p:extLst>
          </p:nvPr>
        </p:nvGraphicFramePr>
        <p:xfrm>
          <a:off x="251520" y="2492896"/>
          <a:ext cx="86089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r:id="rId12" imgW="5272532" imgH="396315" progId="Word.Document.12">
                  <p:embed/>
                </p:oleObj>
              </mc:Choice>
              <mc:Fallback>
                <p:oleObj name="文档" r:id="rId12" imgW="5272532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520" y="2492896"/>
                        <a:ext cx="8608988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91963"/>
              </p:ext>
            </p:extLst>
          </p:nvPr>
        </p:nvGraphicFramePr>
        <p:xfrm>
          <a:off x="323528" y="404664"/>
          <a:ext cx="8507621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文档" r:id="rId3" imgW="5332272" imgH="3565757" progId="Word.Document.12">
                  <p:embed/>
                </p:oleObj>
              </mc:Choice>
              <mc:Fallback>
                <p:oleObj name="文档" r:id="rId3" imgW="5332272" imgH="3565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404664"/>
                        <a:ext cx="8507621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812360" y="54868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Times New Roman"/>
              </a:rPr>
              <a:t>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75656" y="227687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Times New Roman"/>
              </a:rPr>
              <a:t>C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28184" y="50851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Times New Roman"/>
              </a:rPr>
              <a:t>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4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8025"/>
              </p:ext>
            </p:extLst>
          </p:nvPr>
        </p:nvGraphicFramePr>
        <p:xfrm>
          <a:off x="395536" y="332656"/>
          <a:ext cx="8365137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文档" r:id="rId3" imgW="5332272" imgH="3763375" progId="Word.Document.12">
                  <p:embed/>
                </p:oleObj>
              </mc:Choice>
              <mc:Fallback>
                <p:oleObj name="文档" r:id="rId3" imgW="5332272" imgH="37633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332656"/>
                        <a:ext cx="8365137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21068"/>
              </p:ext>
            </p:extLst>
          </p:nvPr>
        </p:nvGraphicFramePr>
        <p:xfrm>
          <a:off x="899592" y="476672"/>
          <a:ext cx="731195" cy="56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文档" r:id="rId5" imgW="529376" imgH="400995" progId="Word.Document.12">
                  <p:embed/>
                </p:oleObj>
              </mc:Choice>
              <mc:Fallback>
                <p:oleObj name="文档" r:id="rId5" imgW="529376" imgH="400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76672"/>
                        <a:ext cx="731195" cy="56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03233"/>
              </p:ext>
            </p:extLst>
          </p:nvPr>
        </p:nvGraphicFramePr>
        <p:xfrm>
          <a:off x="1187624" y="2924944"/>
          <a:ext cx="653409" cy="56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文档" r:id="rId7" imgW="473596" imgH="400995" progId="Word.Document.12">
                  <p:embed/>
                </p:oleObj>
              </mc:Choice>
              <mc:Fallback>
                <p:oleObj name="文档" r:id="rId7" imgW="473596" imgH="400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624" y="2924944"/>
                        <a:ext cx="653409" cy="56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988784"/>
              </p:ext>
            </p:extLst>
          </p:nvPr>
        </p:nvGraphicFramePr>
        <p:xfrm>
          <a:off x="4788024" y="4941168"/>
          <a:ext cx="822318" cy="56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9" imgW="594874" imgH="400995" progId="Word.Document.12">
                  <p:embed/>
                </p:oleObj>
              </mc:Choice>
              <mc:Fallback>
                <p:oleObj name="文档" r:id="rId9" imgW="594874" imgH="400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8024" y="4941168"/>
                        <a:ext cx="822318" cy="56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19305"/>
              </p:ext>
            </p:extLst>
          </p:nvPr>
        </p:nvGraphicFramePr>
        <p:xfrm>
          <a:off x="251520" y="332656"/>
          <a:ext cx="8640960" cy="96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档" r:id="rId5" imgW="5332272" imgH="594293" progId="Word.Document.12">
                  <p:embed/>
                </p:oleObj>
              </mc:Choice>
              <mc:Fallback>
                <p:oleObj name="文档" r:id="rId5" imgW="5332272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640960" cy="962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67825"/>
              </p:ext>
            </p:extLst>
          </p:nvPr>
        </p:nvGraphicFramePr>
        <p:xfrm>
          <a:off x="392113" y="1268413"/>
          <a:ext cx="552291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8" imgW="3074774" imgH="873981" progId="Word.Document.12">
                  <p:embed/>
                </p:oleObj>
              </mc:Choice>
              <mc:Fallback>
                <p:oleObj name="文档" r:id="rId8" imgW="3074774" imgH="873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113" y="1268413"/>
                        <a:ext cx="5522912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9215"/>
              </p:ext>
            </p:extLst>
          </p:nvPr>
        </p:nvGraphicFramePr>
        <p:xfrm>
          <a:off x="383187" y="2924944"/>
          <a:ext cx="6408712" cy="76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文档" r:id="rId11" imgW="3386066" imgH="401355" progId="Word.Document.12">
                  <p:embed/>
                </p:oleObj>
              </mc:Choice>
              <mc:Fallback>
                <p:oleObj name="文档" r:id="rId11" imgW="3386066" imgH="4013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3187" y="2924944"/>
                        <a:ext cx="6408712" cy="76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C:\Users\Administrator\Desktop\九下数学（人教）四清2014 邹梨花\294.TIF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008112" cy="14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istrator\Desktop\九下数学（人教）四清2014 邹梨花\295.TIF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99" y="2755127"/>
            <a:ext cx="2160240" cy="137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379723"/>
              </p:ext>
            </p:extLst>
          </p:nvPr>
        </p:nvGraphicFramePr>
        <p:xfrm>
          <a:off x="252413" y="4292600"/>
          <a:ext cx="85090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档" r:id="rId18" imgW="5332272" imgH="245132" progId="Word.Document.12">
                  <p:embed/>
                </p:oleObj>
              </mc:Choice>
              <mc:Fallback>
                <p:oleObj name="文档" r:id="rId18" imgW="5332272" imgH="2451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2413" y="4292600"/>
                        <a:ext cx="85090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0923"/>
              </p:ext>
            </p:extLst>
          </p:nvPr>
        </p:nvGraphicFramePr>
        <p:xfrm>
          <a:off x="2195736" y="4725144"/>
          <a:ext cx="671337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档" r:id="rId21" imgW="4288633" imgH="1188586" progId="Word.Document.12">
                  <p:embed/>
                </p:oleObj>
              </mc:Choice>
              <mc:Fallback>
                <p:oleObj name="文档" r:id="rId21" imgW="4288633" imgH="1188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95736" y="4725144"/>
                        <a:ext cx="671337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29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" y="4890981"/>
            <a:ext cx="1749342" cy="107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14628"/>
              </p:ext>
            </p:extLst>
          </p:nvPr>
        </p:nvGraphicFramePr>
        <p:xfrm>
          <a:off x="251520" y="260648"/>
          <a:ext cx="8396195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4" imgW="5332272" imgH="1188586" progId="Word.Document.12">
                  <p:embed/>
                </p:oleObj>
              </mc:Choice>
              <mc:Fallback>
                <p:oleObj name="文档" r:id="rId4" imgW="5332272" imgH="1188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8396195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C:\Users\Administrator\Desktop\九下数学（人教）四清2014 邹梨花\298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872208" cy="8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024152"/>
              </p:ext>
            </p:extLst>
          </p:nvPr>
        </p:nvGraphicFramePr>
        <p:xfrm>
          <a:off x="2699792" y="692696"/>
          <a:ext cx="5991225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文档" r:id="rId9" imgW="3737664" imgH="1782878" progId="Word.Document.12">
                  <p:embed/>
                </p:oleObj>
              </mc:Choice>
              <mc:Fallback>
                <p:oleObj name="文档" r:id="rId9" imgW="3737664" imgH="1782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9792" y="692696"/>
                        <a:ext cx="5991225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21403"/>
              </p:ext>
            </p:extLst>
          </p:nvPr>
        </p:nvGraphicFramePr>
        <p:xfrm>
          <a:off x="252413" y="3646214"/>
          <a:ext cx="83597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12" imgW="5332272" imgH="404594" progId="Word.Document.12">
                  <p:embed/>
                </p:oleObj>
              </mc:Choice>
              <mc:Fallback>
                <p:oleObj name="文档" r:id="rId12" imgW="5332272" imgH="404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2413" y="3646214"/>
                        <a:ext cx="83597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29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77058" cy="10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726650"/>
              </p:ext>
            </p:extLst>
          </p:nvPr>
        </p:nvGraphicFramePr>
        <p:xfrm>
          <a:off x="2197628" y="4441825"/>
          <a:ext cx="6622844" cy="150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16" imgW="4493762" imgH="792270" progId="Word.Document.12">
                  <p:embed/>
                </p:oleObj>
              </mc:Choice>
              <mc:Fallback>
                <p:oleObj name="文档" r:id="rId16" imgW="4493762" imgH="792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97628" y="4441825"/>
                        <a:ext cx="6622844" cy="1507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7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70586"/>
              </p:ext>
            </p:extLst>
          </p:nvPr>
        </p:nvGraphicFramePr>
        <p:xfrm>
          <a:off x="323528" y="260648"/>
          <a:ext cx="8632099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文档" r:id="rId4" imgW="5332272" imgH="2179194" progId="Word.Document.12">
                  <p:embed/>
                </p:oleObj>
              </mc:Choice>
              <mc:Fallback>
                <p:oleObj name="文档" r:id="rId4" imgW="5332272" imgH="2179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632099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C:\Users\Administrator\Desktop\九下数学（人教）四清2014 邹梨花\301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1728192" cy="166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5066"/>
              </p:ext>
            </p:extLst>
          </p:nvPr>
        </p:nvGraphicFramePr>
        <p:xfrm>
          <a:off x="323528" y="4941168"/>
          <a:ext cx="8359775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文档" r:id="rId8" imgW="5332272" imgH="1029484" progId="Word.Document.12">
                  <p:embed/>
                </p:oleObj>
              </mc:Choice>
              <mc:Fallback>
                <p:oleObj name="文档" r:id="rId8" imgW="5332272" imgH="10294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4941168"/>
                        <a:ext cx="8359775" cy="161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99697"/>
              </p:ext>
            </p:extLst>
          </p:nvPr>
        </p:nvGraphicFramePr>
        <p:xfrm>
          <a:off x="323528" y="3861048"/>
          <a:ext cx="8568952" cy="96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10" imgW="5272532" imgH="594293" progId="Word.Document.12">
                  <p:embed/>
                </p:oleObj>
              </mc:Choice>
              <mc:Fallback>
                <p:oleObj name="文档" r:id="rId10" imgW="5272532" imgH="594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528" y="3861048"/>
                        <a:ext cx="8568952" cy="965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9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5368"/>
              </p:ext>
            </p:extLst>
          </p:nvPr>
        </p:nvGraphicFramePr>
        <p:xfrm>
          <a:off x="251520" y="332656"/>
          <a:ext cx="8632099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文档" r:id="rId4" imgW="5332272" imgH="2179194" progId="Word.Document.12">
                  <p:embed/>
                </p:oleObj>
              </mc:Choice>
              <mc:Fallback>
                <p:oleObj name="文档" r:id="rId4" imgW="5332272" imgH="2179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632099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18223"/>
              </p:ext>
            </p:extLst>
          </p:nvPr>
        </p:nvGraphicFramePr>
        <p:xfrm>
          <a:off x="327025" y="3501008"/>
          <a:ext cx="8462963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文档" r:id="rId6" imgW="5332272" imgH="1188586" progId="Word.Document.12">
                  <p:embed/>
                </p:oleObj>
              </mc:Choice>
              <mc:Fallback>
                <p:oleObj name="文档" r:id="rId6" imgW="5332272" imgH="1188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025" y="3501008"/>
                        <a:ext cx="8462963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22866"/>
              </p:ext>
            </p:extLst>
          </p:nvPr>
        </p:nvGraphicFramePr>
        <p:xfrm>
          <a:off x="323528" y="5229200"/>
          <a:ext cx="870749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文档" r:id="rId8" imgW="5332272" imgH="396315" progId="Word.Document.12">
                  <p:embed/>
                </p:oleObj>
              </mc:Choice>
              <mc:Fallback>
                <p:oleObj name="文档" r:id="rId8" imgW="5332272" imgH="396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5229200"/>
                        <a:ext cx="8707496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4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全屏显示(4:3)</PresentationFormat>
  <Paragraphs>6</Paragraphs>
  <Slides>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Office 主题​​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TOP</dc:creator>
  <cp:lastModifiedBy>intel</cp:lastModifiedBy>
  <cp:revision>15</cp:revision>
  <dcterms:created xsi:type="dcterms:W3CDTF">2014-12-01T14:40:07Z</dcterms:created>
  <dcterms:modified xsi:type="dcterms:W3CDTF">2014-12-11T10:25:18Z</dcterms:modified>
</cp:coreProperties>
</file>